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FF"/>
    <a:srgbClr val="E7F4DD"/>
    <a:srgbClr val="FEECD6"/>
    <a:srgbClr val="C4F5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A1934-5F50-41DD-A9F4-7E6A2B9E7E6E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AEFA8-9F67-4A10-A954-416FDE977D2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889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AEFA8-9F67-4A10-A954-416FDE977D2C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82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D8A8E-9273-41DD-5E87-99D648F3B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9AA46A-7BF5-430C-6E17-66E90F83A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498F9C-9FF2-766E-1553-3706D5D4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98DC12-8AE1-B69E-0A87-01E05E480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F04056-F5E9-84D8-4140-934795013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781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CF59DF-3C80-90E7-C673-946EA209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083B7-837E-2330-0E18-F16F5F922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FC3708-EE1F-CD8F-810B-78CC4AEA1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3DF622-A557-6265-19EB-23CC7323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F3BCB4-0F31-A554-6DDF-D04A92DC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821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7BF0E-C06F-8317-ACD8-F44DFAEEB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13B694-A04A-5B89-2E5C-F6344509F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0C5A57-25B1-A06D-3DB6-7213B7376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54AD1F-DA6C-404F-0F12-EC30F006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B70807-4522-C571-8BA1-09C70B9A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139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31BC5-4A4B-F7E6-6990-01035F3E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40EBA5-E122-F145-4CE3-4E83FCA26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C3BB5EA-0927-F9A3-9B03-38FA9F2BD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730C0D-9694-9330-D4CE-EDF54025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345D7E-681F-F847-99CB-17C6438E8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418F85-BF0F-7FA7-A711-7FCA0B22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523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64556-536A-2187-C5F4-443EBFC94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E95CE7-24A5-2BB9-33C7-AAE0F126C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19B5FF6-5C55-72A0-895F-7D7A9B2C5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1ECD0CC-AB03-9FF3-E208-E0B04E27A5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9CF2F4E-77B4-8141-919F-FE0DB0B44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FC1F8F5-AC94-F460-FF07-AB5C2A10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DA4A147-AC64-498C-3E9C-4515B996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F4A3B63-14D9-3129-73B9-4619FDAE8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017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38595A-C023-3FBF-4AA7-A5E22AD2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03DC32B-F4BB-7D0C-737F-465F274A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F1F8D4-BE79-BF26-FC49-108E18B44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3752C8-D33A-E74F-EF92-D1A9968F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727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E70E31D-3359-D031-1628-C7B719A4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1ABE1E2-C9FF-5525-9C20-59C63CB8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8F62FE-EDEF-33A5-7910-048DF641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2912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FE85C3-F09E-701A-1F21-18DF956C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9120B3-BDD9-A6F5-266E-3377D79CD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513D81-0DF2-E8BA-E228-FBE203C48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04DDCE-D59E-5EE4-2639-09CF733BF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CE0E5C-9687-E44E-4A23-1EECD81AC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969A83-300D-6279-11BC-9FF5BA48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431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7E3F4-52CD-107D-5B91-111B467AA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80EFED9-C2C4-093A-C271-24516096E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14C91F-4209-C28A-A0FC-2E357C971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FFBDE2-FE57-E42C-857C-6721B9F43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0F4DC9-B021-13D8-428C-AFB403A6D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105A767-C5B3-1CDB-1EF2-67D12FCCB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1563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815D1A-E799-55DB-4866-29A23F6D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CEC965-A0B9-0BBF-3A8D-22FB93E4E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B30EF7-A1AB-9DE2-19E3-F6BC01A6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BAFC-51E6-BEE2-6278-4D8F075AB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4DDA00-7FB5-C758-E1C7-6D6C9D49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984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D79D52C-F8F3-73E6-E3E0-30106E308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6777EB5-776F-E0D6-5336-B8FC49240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EDA2A2-3E22-9C77-C06B-8F520076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59B8CA-3BCF-C4C7-66BB-F84426BB3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82FC19-06DF-6735-59B9-2E21C0E3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314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47D0219-EAE0-2A9B-DD68-DAEC9752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E1CF5B-0684-A0A3-C208-FA469D8FD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F8A61A-D539-4D10-A102-5FC9D1735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B83A66-4B0F-401C-AC4A-7F56A0EF5CC7}" type="datetimeFigureOut">
              <a:rPr lang="de-AT" smtClean="0"/>
              <a:t>03.10.2024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C00215-BE74-67D4-FCDD-B846DC45C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873847-B902-93ED-89CB-48B9A1296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C627B9-F152-422B-8D08-8CF0842A4B8B}" type="slidenum">
              <a:rPr lang="de-AT" smtClean="0"/>
              <a:t>‹Nr.›</a:t>
            </a:fld>
            <a:endParaRPr lang="de-AT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2E37F01-E9B7-02B0-E121-35975A5B4E9F}"/>
              </a:ext>
            </a:extLst>
          </p:cNvPr>
          <p:cNvGrpSpPr/>
          <p:nvPr userDrawn="1"/>
        </p:nvGrpSpPr>
        <p:grpSpPr>
          <a:xfrm>
            <a:off x="266887" y="190104"/>
            <a:ext cx="12068518" cy="6568275"/>
            <a:chOff x="266887" y="190104"/>
            <a:chExt cx="12068518" cy="6568275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D6AD0031-FD39-8067-0E66-4138712F6FBA}"/>
                </a:ext>
              </a:extLst>
            </p:cNvPr>
            <p:cNvGrpSpPr/>
            <p:nvPr/>
          </p:nvGrpSpPr>
          <p:grpSpPr>
            <a:xfrm>
              <a:off x="420467" y="931824"/>
              <a:ext cx="5591935" cy="3859279"/>
              <a:chOff x="0" y="0"/>
              <a:chExt cx="4260850" cy="3441700"/>
            </a:xfrm>
          </p:grpSpPr>
          <p:sp>
            <p:nvSpPr>
              <p:cNvPr id="44" name="Rechteck: abgerundete Ecken 43">
                <a:extLst>
                  <a:ext uri="{FF2B5EF4-FFF2-40B4-BE49-F238E27FC236}">
                    <a16:creationId xmlns:a16="http://schemas.microsoft.com/office/drawing/2014/main" id="{59C177C7-62F4-A1D1-CFDA-8A2DD1A8BFEC}"/>
                  </a:ext>
                </a:extLst>
              </p:cNvPr>
              <p:cNvSpPr/>
              <p:nvPr/>
            </p:nvSpPr>
            <p:spPr>
              <a:xfrm>
                <a:off x="0" y="0"/>
                <a:ext cx="4260850" cy="3441700"/>
              </a:xfrm>
              <a:prstGeom prst="roundRect">
                <a:avLst>
                  <a:gd name="adj" fmla="val 7995"/>
                </a:avLst>
              </a:prstGeom>
              <a:solidFill>
                <a:srgbClr val="00B4D9">
                  <a:lumMod val="40000"/>
                  <a:lumOff val="60000"/>
                </a:srgbClr>
              </a:solidFill>
              <a:ln w="28575" cap="flat" cmpd="sng" algn="ctr">
                <a:solidFill>
                  <a:srgbClr val="00B4D9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hteck: abgerundete Ecken 44">
                <a:extLst>
                  <a:ext uri="{FF2B5EF4-FFF2-40B4-BE49-F238E27FC236}">
                    <a16:creationId xmlns:a16="http://schemas.microsoft.com/office/drawing/2014/main" id="{6F9CA611-F306-5EDC-7945-C45DEC1B50FE}"/>
                  </a:ext>
                </a:extLst>
              </p:cNvPr>
              <p:cNvSpPr/>
              <p:nvPr/>
            </p:nvSpPr>
            <p:spPr>
              <a:xfrm>
                <a:off x="91016" y="107950"/>
                <a:ext cx="1225550" cy="3276000"/>
              </a:xfrm>
              <a:prstGeom prst="roundRect">
                <a:avLst/>
              </a:prstGeom>
              <a:solidFill>
                <a:srgbClr val="00B4D9">
                  <a:lumMod val="20000"/>
                  <a:lumOff val="80000"/>
                </a:srgbClr>
              </a:solidFill>
              <a:ln w="9525" cap="flat" cmpd="sng" algn="ctr">
                <a:solidFill>
                  <a:srgbClr val="A5A5A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Rechteck: abgerundete Ecken 45">
                <a:extLst>
                  <a:ext uri="{FF2B5EF4-FFF2-40B4-BE49-F238E27FC236}">
                    <a16:creationId xmlns:a16="http://schemas.microsoft.com/office/drawing/2014/main" id="{79D9DFC5-2D73-5ABE-4E9E-C01CD3A72D16}"/>
                  </a:ext>
                </a:extLst>
              </p:cNvPr>
              <p:cNvSpPr/>
              <p:nvPr/>
            </p:nvSpPr>
            <p:spPr>
              <a:xfrm>
                <a:off x="1394883" y="107950"/>
                <a:ext cx="1225550" cy="3276000"/>
              </a:xfrm>
              <a:prstGeom prst="roundRect">
                <a:avLst/>
              </a:prstGeom>
              <a:solidFill>
                <a:srgbClr val="00B4D9">
                  <a:lumMod val="20000"/>
                  <a:lumOff val="80000"/>
                </a:srgbClr>
              </a:solidFill>
              <a:ln w="9525" cap="flat" cmpd="sng" algn="ctr">
                <a:solidFill>
                  <a:srgbClr val="A5A5A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Rechteck: abgerundete Ecken 46">
                <a:extLst>
                  <a:ext uri="{FF2B5EF4-FFF2-40B4-BE49-F238E27FC236}">
                    <a16:creationId xmlns:a16="http://schemas.microsoft.com/office/drawing/2014/main" id="{53A45C02-A953-F782-BD50-97BD86BBF906}"/>
                  </a:ext>
                </a:extLst>
              </p:cNvPr>
              <p:cNvSpPr/>
              <p:nvPr/>
            </p:nvSpPr>
            <p:spPr>
              <a:xfrm>
                <a:off x="2707216" y="107950"/>
                <a:ext cx="1476000" cy="1584000"/>
              </a:xfrm>
              <a:prstGeom prst="roundRect">
                <a:avLst/>
              </a:prstGeom>
              <a:solidFill>
                <a:srgbClr val="00B4D9">
                  <a:lumMod val="20000"/>
                  <a:lumOff val="80000"/>
                </a:srgbClr>
              </a:solidFill>
              <a:ln w="9525" cap="flat" cmpd="sng" algn="ctr">
                <a:solidFill>
                  <a:srgbClr val="A5A5A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Rechteck: abgerundete Ecken 47">
                <a:extLst>
                  <a:ext uri="{FF2B5EF4-FFF2-40B4-BE49-F238E27FC236}">
                    <a16:creationId xmlns:a16="http://schemas.microsoft.com/office/drawing/2014/main" id="{812E39E8-14CE-5CA5-B1A9-F9A5F4FD75CF}"/>
                  </a:ext>
                </a:extLst>
              </p:cNvPr>
              <p:cNvSpPr/>
              <p:nvPr/>
            </p:nvSpPr>
            <p:spPr>
              <a:xfrm>
                <a:off x="2707216" y="1784350"/>
                <a:ext cx="1475740" cy="1583690"/>
              </a:xfrm>
              <a:prstGeom prst="roundRect">
                <a:avLst/>
              </a:prstGeom>
              <a:solidFill>
                <a:srgbClr val="00B4D9">
                  <a:lumMod val="20000"/>
                  <a:lumOff val="80000"/>
                </a:srgbClr>
              </a:solidFill>
              <a:ln w="9525" cap="flat" cmpd="sng" algn="ctr">
                <a:solidFill>
                  <a:srgbClr val="A5A5A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Textfeld 2">
                <a:extLst>
                  <a:ext uri="{FF2B5EF4-FFF2-40B4-BE49-F238E27FC236}">
                    <a16:creationId xmlns:a16="http://schemas.microsoft.com/office/drawing/2014/main" id="{8AE2F59C-7901-6C5F-02D1-C7C30920BC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20283" y="133350"/>
                <a:ext cx="723900" cy="4329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Innovation</a:t>
                </a:r>
                <a:endParaRPr kumimoji="0" lang="de-AT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Actions</a:t>
                </a:r>
                <a:endParaRPr kumimoji="0" lang="de-AT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Textfeld 2">
                <a:extLst>
                  <a:ext uri="{FF2B5EF4-FFF2-40B4-BE49-F238E27FC236}">
                    <a16:creationId xmlns:a16="http://schemas.microsoft.com/office/drawing/2014/main" id="{389ADE06-A4CF-0E98-3424-651E102009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881" y="141786"/>
                <a:ext cx="1195323" cy="4329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Addressed </a:t>
                </a:r>
                <a:endParaRPr kumimoji="0" lang="de-AT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Problem(s)</a:t>
                </a:r>
                <a:endParaRPr kumimoji="0" lang="de-AT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feld 2">
                <a:extLst>
                  <a:ext uri="{FF2B5EF4-FFF2-40B4-BE49-F238E27FC236}">
                    <a16:creationId xmlns:a16="http://schemas.microsoft.com/office/drawing/2014/main" id="{6A5B36D0-6A9D-CC81-247B-B39C4C796E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41083" y="133350"/>
                <a:ext cx="1052773" cy="4329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Value Proposition</a:t>
                </a:r>
                <a:endParaRPr kumimoji="0" lang="de-AT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extfeld 2">
                <a:extLst>
                  <a:ext uri="{FF2B5EF4-FFF2-40B4-BE49-F238E27FC236}">
                    <a16:creationId xmlns:a16="http://schemas.microsoft.com/office/drawing/2014/main" id="{7BA3BE09-A8FC-B0BB-8B7C-3074DDD1D5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41083" y="1809750"/>
                <a:ext cx="962025" cy="24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Value Measures</a:t>
                </a:r>
                <a:endParaRPr kumimoji="0" lang="de-AT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7B65CD14-9164-B6D3-F8AB-DE6978FF0673}"/>
                </a:ext>
              </a:extLst>
            </p:cNvPr>
            <p:cNvGrpSpPr/>
            <p:nvPr/>
          </p:nvGrpSpPr>
          <p:grpSpPr>
            <a:xfrm>
              <a:off x="266887" y="190104"/>
              <a:ext cx="12068518" cy="6568275"/>
              <a:chOff x="266887" y="190104"/>
              <a:chExt cx="12068518" cy="6568275"/>
            </a:xfrm>
          </p:grpSpPr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id="{8BE94253-09E9-E211-5DAD-AE9646CE7B81}"/>
                  </a:ext>
                </a:extLst>
              </p:cNvPr>
              <p:cNvGrpSpPr/>
              <p:nvPr/>
            </p:nvGrpSpPr>
            <p:grpSpPr>
              <a:xfrm>
                <a:off x="266887" y="300139"/>
                <a:ext cx="10062982" cy="6458240"/>
                <a:chOff x="0" y="0"/>
                <a:chExt cx="7667625" cy="5759450"/>
              </a:xfrm>
            </p:grpSpPr>
            <p:sp>
              <p:nvSpPr>
                <p:cNvPr id="42" name="Textfeld 2">
                  <a:extLst>
                    <a:ext uri="{FF2B5EF4-FFF2-40B4-BE49-F238E27FC236}">
                      <a16:creationId xmlns:a16="http://schemas.microsoft.com/office/drawing/2014/main" id="{244F3799-3690-6646-64C0-A2D3D80388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0" y="16930"/>
                  <a:ext cx="3595042" cy="4814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60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AT" sz="2400" b="1" i="1" u="none" strike="noStrike" kern="0" cap="none" spc="0" normalizeH="0" baseline="0" noProof="0">
                      <a:ln>
                        <a:noFill/>
                      </a:ln>
                      <a:solidFill>
                        <a:srgbClr val="0086A2"/>
                      </a:solidFill>
                      <a:effectLst/>
                      <a:uLnTx/>
                      <a:uFillTx/>
                      <a:latin typeface="Arial Nova" panose="020B05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University </a:t>
                  </a:r>
                  <a:r>
                    <a:rPr kumimoji="0" lang="de-AT" sz="2400" b="1" i="1" u="none" strike="noStrike" kern="0" cap="none" spc="0" normalizeH="0" baseline="0" noProof="0">
                      <a:ln>
                        <a:noFill/>
                      </a:ln>
                      <a:solidFill>
                        <a:srgbClr val="D97B06"/>
                      </a:solidFill>
                      <a:effectLst/>
                      <a:uLnTx/>
                      <a:uFillTx/>
                      <a:latin typeface="Arial Nova" panose="020B05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Innovation </a:t>
                  </a:r>
                  <a:r>
                    <a:rPr kumimoji="0" lang="de-AT" sz="2400" b="1" i="1" u="none" strike="noStrike" kern="0" cap="none" spc="0" normalizeH="0" baseline="0" noProof="0">
                      <a:ln>
                        <a:noFill/>
                      </a:ln>
                      <a:solidFill>
                        <a:srgbClr val="639D34"/>
                      </a:solidFill>
                      <a:effectLst/>
                      <a:uLnTx/>
                      <a:uFillTx/>
                      <a:latin typeface="Arial Nova" panose="020B05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Canvas</a:t>
                  </a:r>
                  <a:endParaRPr kumimoji="0" lang="de-AT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Rechteck 42">
                  <a:extLst>
                    <a:ext uri="{FF2B5EF4-FFF2-40B4-BE49-F238E27FC236}">
                      <a16:creationId xmlns:a16="http://schemas.microsoft.com/office/drawing/2014/main" id="{29C339A1-81E2-A0EE-77E3-A8F50049774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7667625" cy="5759450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A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85A0EA20-BE15-EA1C-4EA0-43FE1BD698BF}"/>
                  </a:ext>
                </a:extLst>
              </p:cNvPr>
              <p:cNvGrpSpPr/>
              <p:nvPr/>
            </p:nvGrpSpPr>
            <p:grpSpPr>
              <a:xfrm>
                <a:off x="6077879" y="919617"/>
                <a:ext cx="4033527" cy="3859279"/>
                <a:chOff x="0" y="0"/>
                <a:chExt cx="3073400" cy="3441700"/>
              </a:xfrm>
            </p:grpSpPr>
            <p:sp>
              <p:nvSpPr>
                <p:cNvPr id="35" name="Rechteck: abgerundete Ecken 34">
                  <a:extLst>
                    <a:ext uri="{FF2B5EF4-FFF2-40B4-BE49-F238E27FC236}">
                      <a16:creationId xmlns:a16="http://schemas.microsoft.com/office/drawing/2014/main" id="{E5A74525-E9A6-4AB9-425A-1743B97CE0E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073400" cy="3441700"/>
                </a:xfrm>
                <a:prstGeom prst="roundRect">
                  <a:avLst>
                    <a:gd name="adj" fmla="val 7995"/>
                  </a:avLst>
                </a:prstGeom>
                <a:solidFill>
                  <a:srgbClr val="F9A132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F9A132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A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Rechteck: abgerundete Ecken 35">
                  <a:extLst>
                    <a:ext uri="{FF2B5EF4-FFF2-40B4-BE49-F238E27FC236}">
                      <a16:creationId xmlns:a16="http://schemas.microsoft.com/office/drawing/2014/main" id="{9CDB083B-FE07-F6F9-DFE6-6776BF562496}"/>
                    </a:ext>
                  </a:extLst>
                </p:cNvPr>
                <p:cNvSpPr/>
                <p:nvPr/>
              </p:nvSpPr>
              <p:spPr>
                <a:xfrm>
                  <a:off x="57150" y="88900"/>
                  <a:ext cx="1440000" cy="3276000"/>
                </a:xfrm>
                <a:prstGeom prst="roundRect">
                  <a:avLst/>
                </a:prstGeom>
                <a:solidFill>
                  <a:srgbClr val="F9A132">
                    <a:lumMod val="20000"/>
                    <a:lumOff val="80000"/>
                  </a:srgbClr>
                </a:solidFill>
                <a:ln w="9525" cap="flat" cmpd="sng" algn="ctr">
                  <a:solidFill>
                    <a:srgbClr val="A5A5A5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A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hteck: abgerundete Ecken 36">
                  <a:extLst>
                    <a:ext uri="{FF2B5EF4-FFF2-40B4-BE49-F238E27FC236}">
                      <a16:creationId xmlns:a16="http://schemas.microsoft.com/office/drawing/2014/main" id="{D3137845-AC86-0700-A942-3F6CBD06DD84}"/>
                    </a:ext>
                  </a:extLst>
                </p:cNvPr>
                <p:cNvSpPr/>
                <p:nvPr/>
              </p:nvSpPr>
              <p:spPr>
                <a:xfrm>
                  <a:off x="1574800" y="88900"/>
                  <a:ext cx="1440000" cy="3276000"/>
                </a:xfrm>
                <a:prstGeom prst="roundRect">
                  <a:avLst/>
                </a:prstGeom>
                <a:solidFill>
                  <a:srgbClr val="F9A132">
                    <a:lumMod val="20000"/>
                    <a:lumOff val="80000"/>
                  </a:srgbClr>
                </a:solidFill>
                <a:ln w="9525" cap="flat" cmpd="sng" algn="ctr">
                  <a:solidFill>
                    <a:srgbClr val="A5A5A5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A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Textfeld 2">
                  <a:extLst>
                    <a:ext uri="{FF2B5EF4-FFF2-40B4-BE49-F238E27FC236}">
                      <a16:creationId xmlns:a16="http://schemas.microsoft.com/office/drawing/2014/main" id="{FE7F2625-377B-EECE-BF19-FE50973F249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2546" y="127000"/>
                  <a:ext cx="1422667" cy="4662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1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Co-Creation Plans</a:t>
                  </a:r>
                  <a:endParaRPr kumimoji="0" lang="de-AT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1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(Innovation Phase)</a:t>
                  </a:r>
                  <a:endParaRPr kumimoji="0" lang="de-AT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Textfeld 2">
                  <a:extLst>
                    <a:ext uri="{FF2B5EF4-FFF2-40B4-BE49-F238E27FC236}">
                      <a16:creationId xmlns:a16="http://schemas.microsoft.com/office/drawing/2014/main" id="{921D83E7-A427-C62A-80AE-40CAF93981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797" y="1777999"/>
                  <a:ext cx="1451120" cy="3996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1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(Implementation Phase)</a:t>
                  </a:r>
                  <a:endParaRPr kumimoji="0" lang="de-AT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Textfeld 2">
                  <a:extLst>
                    <a:ext uri="{FF2B5EF4-FFF2-40B4-BE49-F238E27FC236}">
                      <a16:creationId xmlns:a16="http://schemas.microsoft.com/office/drawing/2014/main" id="{41D42ABF-5818-D9F9-2E22-E6FEF24095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06543" y="114300"/>
                  <a:ext cx="1394214" cy="3448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1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Stakeholder Groups</a:t>
                  </a:r>
                  <a:endParaRPr kumimoji="0" lang="de-AT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1" name="Gerader Verbinder 40">
                  <a:extLst>
                    <a:ext uri="{FF2B5EF4-FFF2-40B4-BE49-F238E27FC236}">
                      <a16:creationId xmlns:a16="http://schemas.microsoft.com/office/drawing/2014/main" id="{D4901BD7-13A2-6877-0697-115EDADC9EF0}"/>
                    </a:ext>
                  </a:extLst>
                </p:cNvPr>
                <p:cNvCxnSpPr/>
                <p:nvPr/>
              </p:nvCxnSpPr>
              <p:spPr>
                <a:xfrm flipH="1">
                  <a:off x="76200" y="1758950"/>
                  <a:ext cx="1413164" cy="0"/>
                </a:xfrm>
                <a:prstGeom prst="line">
                  <a:avLst/>
                </a:prstGeom>
                <a:solidFill>
                  <a:srgbClr val="F9A132">
                    <a:lumMod val="20000"/>
                    <a:lumOff val="80000"/>
                  </a:srgbClr>
                </a:solidFill>
                <a:ln w="9525" cap="flat" cmpd="sng" algn="ctr">
                  <a:solidFill>
                    <a:srgbClr val="A5A5A5">
                      <a:lumMod val="50000"/>
                    </a:srgbClr>
                  </a:solidFill>
                  <a:prstDash val="dash"/>
                  <a:miter lim="800000"/>
                </a:ln>
                <a:effectLst/>
              </p:spPr>
            </p:cxnSp>
          </p:grpSp>
          <p:grpSp>
            <p:nvGrpSpPr>
              <p:cNvPr id="12" name="Gruppieren 11">
                <a:extLst>
                  <a:ext uri="{FF2B5EF4-FFF2-40B4-BE49-F238E27FC236}">
                    <a16:creationId xmlns:a16="http://schemas.microsoft.com/office/drawing/2014/main" id="{E886C834-99E7-ED24-9DB5-41F805DC642C}"/>
                  </a:ext>
                </a:extLst>
              </p:cNvPr>
              <p:cNvGrpSpPr/>
              <p:nvPr/>
            </p:nvGrpSpPr>
            <p:grpSpPr>
              <a:xfrm>
                <a:off x="434752" y="190104"/>
                <a:ext cx="11900653" cy="6373989"/>
                <a:chOff x="434752" y="190104"/>
                <a:chExt cx="11900653" cy="6373989"/>
              </a:xfrm>
            </p:grpSpPr>
            <p:sp>
              <p:nvSpPr>
                <p:cNvPr id="13" name="Rechteck 12">
                  <a:extLst>
                    <a:ext uri="{FF2B5EF4-FFF2-40B4-BE49-F238E27FC236}">
                      <a16:creationId xmlns:a16="http://schemas.microsoft.com/office/drawing/2014/main" id="{38ED9226-3A50-31F1-8301-9DC9DDF7DE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3517961" y="-2313903"/>
                  <a:ext cx="4836168" cy="108813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4" name="Grafik 13" descr="Ein Bild, das Symbol, Farbigkeit, Grafiken, Pixel enthält.&#10;&#10;Automatisch generierte Beschreibung">
                  <a:extLst>
                    <a:ext uri="{FF2B5EF4-FFF2-40B4-BE49-F238E27FC236}">
                      <a16:creationId xmlns:a16="http://schemas.microsoft.com/office/drawing/2014/main" id="{D39CF72C-57F9-6279-7E5C-44FB5BE320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46529" y="190104"/>
                  <a:ext cx="1260410" cy="468000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Grafik 14" descr="Ein Bild, das Grafiken, Schrift, Screenshot, Grafikdesign enthält.&#10;&#10;Automatisch generierte Beschreibung">
                  <a:extLst>
                    <a:ext uri="{FF2B5EF4-FFF2-40B4-BE49-F238E27FC236}">
                      <a16:creationId xmlns:a16="http://schemas.microsoft.com/office/drawing/2014/main" id="{9ABB9DA7-718A-BCEC-12FE-D8FB22916E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45978" y="668138"/>
                  <a:ext cx="2089427" cy="10418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5E038A53-180D-DEE0-80EB-A2C17668AAC7}"/>
                    </a:ext>
                  </a:extLst>
                </p:cNvPr>
                <p:cNvSpPr/>
                <p:nvPr/>
              </p:nvSpPr>
              <p:spPr>
                <a:xfrm>
                  <a:off x="6007026" y="312346"/>
                  <a:ext cx="2409032" cy="241916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0F0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Innovation Pilot Team</a:t>
                  </a:r>
                  <a:endParaRPr kumimoji="0" lang="de-AT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2B88A8D1-AF6C-22BA-2E16-A6C473304EDE}"/>
                    </a:ext>
                  </a:extLst>
                </p:cNvPr>
                <p:cNvSpPr/>
                <p:nvPr/>
              </p:nvSpPr>
              <p:spPr>
                <a:xfrm>
                  <a:off x="8493180" y="312346"/>
                  <a:ext cx="897450" cy="241804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0F0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Date</a:t>
                  </a:r>
                  <a:endParaRPr kumimoji="0" lang="de-AT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hteck 17">
                  <a:extLst>
                    <a:ext uri="{FF2B5EF4-FFF2-40B4-BE49-F238E27FC236}">
                      <a16:creationId xmlns:a16="http://schemas.microsoft.com/office/drawing/2014/main" id="{DFEAD27D-7B5A-CF22-A1EE-21DC37A3F980}"/>
                    </a:ext>
                  </a:extLst>
                </p:cNvPr>
                <p:cNvSpPr/>
                <p:nvPr/>
              </p:nvSpPr>
              <p:spPr>
                <a:xfrm>
                  <a:off x="9482376" y="312346"/>
                  <a:ext cx="992071" cy="241804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0F0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Iteration #</a:t>
                  </a:r>
                  <a:endParaRPr kumimoji="0" lang="de-AT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9" name="Gruppieren 18">
                  <a:extLst>
                    <a:ext uri="{FF2B5EF4-FFF2-40B4-BE49-F238E27FC236}">
                      <a16:creationId xmlns:a16="http://schemas.microsoft.com/office/drawing/2014/main" id="{982988CE-CFFC-7EE7-35A8-D04FB6893921}"/>
                    </a:ext>
                  </a:extLst>
                </p:cNvPr>
                <p:cNvGrpSpPr/>
                <p:nvPr/>
              </p:nvGrpSpPr>
              <p:grpSpPr>
                <a:xfrm>
                  <a:off x="434752" y="4862308"/>
                  <a:ext cx="9692131" cy="1701785"/>
                  <a:chOff x="0" y="0"/>
                  <a:chExt cx="7385050" cy="1517650"/>
                </a:xfrm>
              </p:grpSpPr>
              <p:sp>
                <p:nvSpPr>
                  <p:cNvPr id="23" name="Rechteck: abgerundete Ecken 22">
                    <a:extLst>
                      <a:ext uri="{FF2B5EF4-FFF2-40B4-BE49-F238E27FC236}">
                        <a16:creationId xmlns:a16="http://schemas.microsoft.com/office/drawing/2014/main" id="{B06225E4-BC73-9562-BB94-9104A03211BE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7385050" cy="1517650"/>
                  </a:xfrm>
                  <a:prstGeom prst="roundRect">
                    <a:avLst>
                      <a:gd name="adj" fmla="val 7995"/>
                    </a:avLst>
                  </a:prstGeom>
                  <a:solidFill>
                    <a:srgbClr val="86C653">
                      <a:lumMod val="40000"/>
                      <a:lumOff val="60000"/>
                    </a:srgbClr>
                  </a:solidFill>
                  <a:ln w="28575" cap="flat" cmpd="sng" algn="ctr">
                    <a:solidFill>
                      <a:srgbClr val="86C653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AT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Rechteck: abgerundete Ecken 23">
                    <a:extLst>
                      <a:ext uri="{FF2B5EF4-FFF2-40B4-BE49-F238E27FC236}">
                        <a16:creationId xmlns:a16="http://schemas.microsoft.com/office/drawing/2014/main" id="{DFC50484-6918-8BBA-8269-62199FC696B7}"/>
                      </a:ext>
                    </a:extLst>
                  </p:cNvPr>
                  <p:cNvSpPr/>
                  <p:nvPr/>
                </p:nvSpPr>
                <p:spPr>
                  <a:xfrm>
                    <a:off x="5873750" y="69850"/>
                    <a:ext cx="1440000" cy="1366520"/>
                  </a:xfrm>
                  <a:prstGeom prst="roundRect">
                    <a:avLst/>
                  </a:prstGeom>
                  <a:solidFill>
                    <a:srgbClr val="86C653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rgbClr val="A5A5A5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AT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Rechteck: abgerundete Ecken 24">
                    <a:extLst>
                      <a:ext uri="{FF2B5EF4-FFF2-40B4-BE49-F238E27FC236}">
                        <a16:creationId xmlns:a16="http://schemas.microsoft.com/office/drawing/2014/main" id="{EFAEA755-724D-C79A-F3E8-9A62E993A65C}"/>
                      </a:ext>
                    </a:extLst>
                  </p:cNvPr>
                  <p:cNvSpPr/>
                  <p:nvPr/>
                </p:nvSpPr>
                <p:spPr>
                  <a:xfrm>
                    <a:off x="88900" y="76200"/>
                    <a:ext cx="1225550" cy="1366520"/>
                  </a:xfrm>
                  <a:prstGeom prst="roundRect">
                    <a:avLst/>
                  </a:prstGeom>
                  <a:solidFill>
                    <a:srgbClr val="86C653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rgbClr val="A5A5A5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AT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Rechteck: abgerundete Ecken 25">
                    <a:extLst>
                      <a:ext uri="{FF2B5EF4-FFF2-40B4-BE49-F238E27FC236}">
                        <a16:creationId xmlns:a16="http://schemas.microsoft.com/office/drawing/2014/main" id="{2D1ED424-244E-94D6-D1C9-D63DF547C77F}"/>
                      </a:ext>
                    </a:extLst>
                  </p:cNvPr>
                  <p:cNvSpPr/>
                  <p:nvPr/>
                </p:nvSpPr>
                <p:spPr>
                  <a:xfrm>
                    <a:off x="1397000" y="76200"/>
                    <a:ext cx="1225550" cy="1366520"/>
                  </a:xfrm>
                  <a:prstGeom prst="roundRect">
                    <a:avLst/>
                  </a:prstGeom>
                  <a:solidFill>
                    <a:srgbClr val="86C653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rgbClr val="A5A5A5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AT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Rechteck: abgerundete Ecken 26">
                    <a:extLst>
                      <a:ext uri="{FF2B5EF4-FFF2-40B4-BE49-F238E27FC236}">
                        <a16:creationId xmlns:a16="http://schemas.microsoft.com/office/drawing/2014/main" id="{97026288-06B1-214E-D1AC-C211B4B0C076}"/>
                      </a:ext>
                    </a:extLst>
                  </p:cNvPr>
                  <p:cNvSpPr/>
                  <p:nvPr/>
                </p:nvSpPr>
                <p:spPr>
                  <a:xfrm>
                    <a:off x="2794000" y="76200"/>
                    <a:ext cx="1439545" cy="1366520"/>
                  </a:xfrm>
                  <a:prstGeom prst="roundRect">
                    <a:avLst/>
                  </a:prstGeom>
                  <a:solidFill>
                    <a:srgbClr val="86C653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rgbClr val="A5A5A5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AT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Rechteck: abgerundete Ecken 27">
                    <a:extLst>
                      <a:ext uri="{FF2B5EF4-FFF2-40B4-BE49-F238E27FC236}">
                        <a16:creationId xmlns:a16="http://schemas.microsoft.com/office/drawing/2014/main" id="{E123A515-6230-C157-EAA0-FB9D9F4151C7}"/>
                      </a:ext>
                    </a:extLst>
                  </p:cNvPr>
                  <p:cNvSpPr/>
                  <p:nvPr/>
                </p:nvSpPr>
                <p:spPr>
                  <a:xfrm>
                    <a:off x="4349750" y="76200"/>
                    <a:ext cx="1440000" cy="1366520"/>
                  </a:xfrm>
                  <a:prstGeom prst="roundRect">
                    <a:avLst/>
                  </a:prstGeom>
                  <a:solidFill>
                    <a:srgbClr val="86C653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rgbClr val="A5A5A5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AT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Textfeld 2">
                    <a:extLst>
                      <a:ext uri="{FF2B5EF4-FFF2-40B4-BE49-F238E27FC236}">
                        <a16:creationId xmlns:a16="http://schemas.microsoft.com/office/drawing/2014/main" id="{E65361E6-A10D-1E72-A7C8-35C0FF5BC73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292" y="107950"/>
                    <a:ext cx="1195040" cy="4329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Partner Institutions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Textfeld 2">
                    <a:extLst>
                      <a:ext uri="{FF2B5EF4-FFF2-40B4-BE49-F238E27FC236}">
                        <a16:creationId xmlns:a16="http://schemas.microsoft.com/office/drawing/2014/main" id="{5724923A-6964-87DF-3FA3-422AF64A006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19391" y="107950"/>
                    <a:ext cx="1422667" cy="4329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Sustainability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Plans &amp; Ideas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Textfeld 2">
                    <a:extLst>
                      <a:ext uri="{FF2B5EF4-FFF2-40B4-BE49-F238E27FC236}">
                        <a16:creationId xmlns:a16="http://schemas.microsoft.com/office/drawing/2014/main" id="{CE29EA1C-E38A-BEBB-A94E-A599BE93ED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9694" y="107950"/>
                    <a:ext cx="1195040" cy="4329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Key Resources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Textfeld 2">
                    <a:extLst>
                      <a:ext uri="{FF2B5EF4-FFF2-40B4-BE49-F238E27FC236}">
                        <a16:creationId xmlns:a16="http://schemas.microsoft.com/office/drawing/2014/main" id="{34B7FFE9-6125-FD1F-1111-E4B6B78CF87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68800" y="107950"/>
                    <a:ext cx="1422667" cy="4329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Dissemination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Channels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Textfeld 2">
                    <a:extLst>
                      <a:ext uri="{FF2B5EF4-FFF2-40B4-BE49-F238E27FC236}">
                        <a16:creationId xmlns:a16="http://schemas.microsoft.com/office/drawing/2014/main" id="{4EEB45DA-1856-EA18-2353-872E9E4EFC3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92797" y="95250"/>
                    <a:ext cx="1422667" cy="4329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Learnings &amp; 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1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Chances</a:t>
                    </a:r>
                    <a:endParaRPr kumimoji="0" lang="de-AT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34" name="Gerader Verbinder 33">
                    <a:extLst>
                      <a:ext uri="{FF2B5EF4-FFF2-40B4-BE49-F238E27FC236}">
                        <a16:creationId xmlns:a16="http://schemas.microsoft.com/office/drawing/2014/main" id="{35DF581E-4448-B717-7B01-BF688F4760D8}"/>
                      </a:ext>
                    </a:extLst>
                  </p:cNvPr>
                  <p:cNvCxnSpPr/>
                  <p:nvPr/>
                </p:nvCxnSpPr>
                <p:spPr>
                  <a:xfrm>
                    <a:off x="2705100" y="12700"/>
                    <a:ext cx="0" cy="1476375"/>
                  </a:xfrm>
                  <a:prstGeom prst="line">
                    <a:avLst/>
                  </a:prstGeom>
                  <a:solidFill>
                    <a:srgbClr val="86C653">
                      <a:lumMod val="40000"/>
                      <a:lumOff val="60000"/>
                    </a:srgbClr>
                  </a:solidFill>
                  <a:ln w="25400" cap="flat" cmpd="sng" algn="ctr">
                    <a:solidFill>
                      <a:srgbClr val="86C653">
                        <a:lumMod val="75000"/>
                      </a:srgbClr>
                    </a:solidFill>
                    <a:prstDash val="dash"/>
                    <a:miter lim="800000"/>
                  </a:ln>
                  <a:effectLst/>
                </p:spPr>
              </p:cxnSp>
            </p:grpSp>
            <p:grpSp>
              <p:nvGrpSpPr>
                <p:cNvPr id="20" name="Gruppieren 19">
                  <a:extLst>
                    <a:ext uri="{FF2B5EF4-FFF2-40B4-BE49-F238E27FC236}">
                      <a16:creationId xmlns:a16="http://schemas.microsoft.com/office/drawing/2014/main" id="{96B7A199-56BC-275A-896D-80D642C9A39F}"/>
                    </a:ext>
                  </a:extLst>
                </p:cNvPr>
                <p:cNvGrpSpPr/>
                <p:nvPr/>
              </p:nvGrpSpPr>
              <p:grpSpPr>
                <a:xfrm>
                  <a:off x="10476140" y="5081451"/>
                  <a:ext cx="1629101" cy="1473498"/>
                  <a:chOff x="10538022" y="5372880"/>
                  <a:chExt cx="1629101" cy="1473498"/>
                </a:xfrm>
              </p:grpSpPr>
              <p:pic>
                <p:nvPicPr>
                  <p:cNvPr id="21" name="Grafik 20">
                    <a:extLst>
                      <a:ext uri="{FF2B5EF4-FFF2-40B4-BE49-F238E27FC236}">
                        <a16:creationId xmlns:a16="http://schemas.microsoft.com/office/drawing/2014/main" id="{8ECE7DDE-4724-AC54-D9DD-CC5A1694E3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830535" y="5372880"/>
                    <a:ext cx="1243737" cy="432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E000E84D-B5F4-3D33-A900-22E68D76EC1D}"/>
                      </a:ext>
                    </a:extLst>
                  </p:cNvPr>
                  <p:cNvSpPr/>
                  <p:nvPr/>
                </p:nvSpPr>
                <p:spPr>
                  <a:xfrm>
                    <a:off x="10538022" y="6136882"/>
                    <a:ext cx="1629101" cy="709496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r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0F0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CC BY-SA 4.0 International</a:t>
                    </a:r>
                    <a:endParaRPr kumimoji="0" lang="de-AT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0F0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TU Graz </a:t>
                    </a:r>
                  </a:p>
                  <a:p>
                    <a:pPr marL="0" marR="0" lvl="0" indent="0" algn="r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0F0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Digitale TU Graz Marketplace</a:t>
                    </a:r>
                    <a:endParaRPr kumimoji="0" lang="de-AT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sng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0F0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https://creativecommons.org/licenses/by-sa/4.0/deed.de</a:t>
                    </a:r>
                    <a:r>
                      <a:rPr kumimoji="0" 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0F0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endParaRPr kumimoji="0" lang="de-AT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kumimoji="0" lang="de-AT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12796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hteck 92">
            <a:extLst>
              <a:ext uri="{FF2B5EF4-FFF2-40B4-BE49-F238E27FC236}">
                <a16:creationId xmlns:a16="http://schemas.microsoft.com/office/drawing/2014/main" id="{B1908278-0571-94E0-43ED-1B17F4DE213F}"/>
              </a:ext>
            </a:extLst>
          </p:cNvPr>
          <p:cNvSpPr/>
          <p:nvPr/>
        </p:nvSpPr>
        <p:spPr>
          <a:xfrm>
            <a:off x="6104061" y="532814"/>
            <a:ext cx="2409314" cy="282235"/>
          </a:xfrm>
          <a:prstGeom prst="rect">
            <a:avLst/>
          </a:prstGeom>
          <a:noFill/>
          <a:ln w="9525" cap="flat" cmpd="sng" algn="ctr">
            <a:solidFill>
              <a:srgbClr val="A5A5A5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0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Fill in </a:t>
            </a:r>
            <a:r>
              <a:rPr kumimoji="0" lang="de-AT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kumimoji="0" lang="de-AT" sz="1400" b="0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AT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r>
              <a:rPr kumimoji="0" lang="de-AT" sz="1400" b="0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AT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kumimoji="0" lang="de-AT" sz="1400" b="0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AT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de-AT" sz="1400" kern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0" lang="de-AT" sz="1400" b="0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62436239-9F68-416C-6E33-0B260CCC3055}"/>
              </a:ext>
            </a:extLst>
          </p:cNvPr>
          <p:cNvSpPr/>
          <p:nvPr/>
        </p:nvSpPr>
        <p:spPr>
          <a:xfrm>
            <a:off x="9570534" y="532814"/>
            <a:ext cx="566897" cy="282235"/>
          </a:xfrm>
          <a:prstGeom prst="rect">
            <a:avLst/>
          </a:prstGeom>
          <a:noFill/>
          <a:ln w="9525" cap="flat" cmpd="sng" algn="ctr">
            <a:solidFill>
              <a:srgbClr val="A5A5A5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600" b="0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#1</a:t>
            </a:r>
            <a:endParaRPr kumimoji="0" lang="de-AT" sz="1800" b="0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D06D94C8-87D2-8BEC-31C6-C467585A368A}"/>
              </a:ext>
            </a:extLst>
          </p:cNvPr>
          <p:cNvSpPr/>
          <p:nvPr/>
        </p:nvSpPr>
        <p:spPr>
          <a:xfrm>
            <a:off x="8587256" y="532814"/>
            <a:ext cx="897588" cy="282235"/>
          </a:xfrm>
          <a:prstGeom prst="rect">
            <a:avLst/>
          </a:prstGeom>
          <a:noFill/>
          <a:ln w="9525" cap="flat" cmpd="sng" algn="ctr">
            <a:solidFill>
              <a:srgbClr val="A5A5A5">
                <a:lumMod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kumimoji="0" lang="de-AT" sz="1050" b="0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/mm/</a:t>
            </a:r>
            <a:r>
              <a:rPr kumimoji="0" lang="de-AT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yyyy</a:t>
            </a:r>
            <a:endParaRPr kumimoji="0" lang="de-AT" sz="1050" b="0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6A3FEF07-BB84-A18C-B306-49E41882C3B1}"/>
              </a:ext>
            </a:extLst>
          </p:cNvPr>
          <p:cNvSpPr/>
          <p:nvPr/>
        </p:nvSpPr>
        <p:spPr>
          <a:xfrm>
            <a:off x="539496" y="1655064"/>
            <a:ext cx="1609344" cy="3090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Addressed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Addressed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A42BD69C-FA04-E600-900A-5524959B2195}"/>
              </a:ext>
            </a:extLst>
          </p:cNvPr>
          <p:cNvSpPr/>
          <p:nvPr/>
        </p:nvSpPr>
        <p:spPr>
          <a:xfrm>
            <a:off x="2246376" y="1655064"/>
            <a:ext cx="1609344" cy="3090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Action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Action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7" name="Rechteck 106">
            <a:extLst>
              <a:ext uri="{FF2B5EF4-FFF2-40B4-BE49-F238E27FC236}">
                <a16:creationId xmlns:a16="http://schemas.microsoft.com/office/drawing/2014/main" id="{9364D783-53F7-DE4D-02C1-9E0146D150D6}"/>
              </a:ext>
            </a:extLst>
          </p:cNvPr>
          <p:cNvSpPr/>
          <p:nvPr/>
        </p:nvSpPr>
        <p:spPr>
          <a:xfrm>
            <a:off x="3989832" y="1655064"/>
            <a:ext cx="1908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Action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Action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5C9623FD-3F6D-94EB-53F4-9C3EEEF373C8}"/>
              </a:ext>
            </a:extLst>
          </p:cNvPr>
          <p:cNvSpPr/>
          <p:nvPr/>
        </p:nvSpPr>
        <p:spPr>
          <a:xfrm>
            <a:off x="3989832" y="3215640"/>
            <a:ext cx="1908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2E87ACB6-7387-B4FF-74D9-251FDEA0AC23}"/>
              </a:ext>
            </a:extLst>
          </p:cNvPr>
          <p:cNvSpPr/>
          <p:nvPr/>
        </p:nvSpPr>
        <p:spPr>
          <a:xfrm>
            <a:off x="6181344" y="1655064"/>
            <a:ext cx="1872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99B6DD45-F678-94DA-CF3D-4EBDA96E6AA7}"/>
              </a:ext>
            </a:extLst>
          </p:cNvPr>
          <p:cNvSpPr/>
          <p:nvPr/>
        </p:nvSpPr>
        <p:spPr>
          <a:xfrm>
            <a:off x="6169680" y="3200400"/>
            <a:ext cx="1872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 #5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 #6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3C7385F7-51EA-F0B7-363B-DD3CC2D307E8}"/>
              </a:ext>
            </a:extLst>
          </p:cNvPr>
          <p:cNvSpPr/>
          <p:nvPr/>
        </p:nvSpPr>
        <p:spPr>
          <a:xfrm>
            <a:off x="8169168" y="1655064"/>
            <a:ext cx="1872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Group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Group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CE75AAD5-E337-A799-3143-EFA5BFB98441}"/>
              </a:ext>
            </a:extLst>
          </p:cNvPr>
          <p:cNvSpPr/>
          <p:nvPr/>
        </p:nvSpPr>
        <p:spPr>
          <a:xfrm>
            <a:off x="539496" y="5318760"/>
            <a:ext cx="1609344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3532DABB-4FAD-DE6A-0794-9D541F7E37DE}"/>
              </a:ext>
            </a:extLst>
          </p:cNvPr>
          <p:cNvSpPr/>
          <p:nvPr/>
        </p:nvSpPr>
        <p:spPr>
          <a:xfrm>
            <a:off x="2246376" y="5318760"/>
            <a:ext cx="1609344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#2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B451FEAF-ABE5-37B8-0A32-D48977E01EF7}"/>
              </a:ext>
            </a:extLst>
          </p:cNvPr>
          <p:cNvSpPr/>
          <p:nvPr/>
        </p:nvSpPr>
        <p:spPr>
          <a:xfrm>
            <a:off x="4139160" y="5458968"/>
            <a:ext cx="1822728" cy="100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Idea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729F996D-13EB-1F87-F2C3-3948A68FB406}"/>
              </a:ext>
            </a:extLst>
          </p:cNvPr>
          <p:cNvSpPr/>
          <p:nvPr/>
        </p:nvSpPr>
        <p:spPr>
          <a:xfrm>
            <a:off x="8169168" y="5388864"/>
            <a:ext cx="1822728" cy="100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de-AT" sz="11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</a:t>
            </a: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</a:p>
        </p:txBody>
      </p:sp>
      <p:sp>
        <p:nvSpPr>
          <p:cNvPr id="116" name="Rechteck 115">
            <a:extLst>
              <a:ext uri="{FF2B5EF4-FFF2-40B4-BE49-F238E27FC236}">
                <a16:creationId xmlns:a16="http://schemas.microsoft.com/office/drawing/2014/main" id="{E3B049EE-2565-9185-B1C1-A184A01B0114}"/>
              </a:ext>
            </a:extLst>
          </p:cNvPr>
          <p:cNvSpPr/>
          <p:nvPr/>
        </p:nvSpPr>
        <p:spPr>
          <a:xfrm>
            <a:off x="6322080" y="5611368"/>
            <a:ext cx="1822728" cy="100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Dissemination Channel #1</a:t>
            </a:r>
          </a:p>
          <a:p>
            <a:pPr marL="144000" indent="-144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 sz="1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68222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Breitbild</PresentationFormat>
  <Paragraphs>38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Arial Nova</vt:lpstr>
      <vt:lpstr>Calibri</vt:lpstr>
      <vt:lpstr>Wingdings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Mia Magdalena Bangerl</dc:creator>
  <cp:lastModifiedBy>Mia Magdalena Bangerl</cp:lastModifiedBy>
  <cp:revision>4</cp:revision>
  <dcterms:created xsi:type="dcterms:W3CDTF">2024-10-03T10:32:12Z</dcterms:created>
  <dcterms:modified xsi:type="dcterms:W3CDTF">2024-10-03T11:46:46Z</dcterms:modified>
</cp:coreProperties>
</file>