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9.xml" ContentType="application/inkml+xml"/>
  <Override PartName="/ppt/ink/ink10.xml" ContentType="application/inkml+xml"/>
  <Override PartName="/ppt/ink/ink11.xml" ContentType="application/inkml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716" r:id="rId3"/>
    <p:sldId id="717" r:id="rId4"/>
    <p:sldId id="718" r:id="rId5"/>
    <p:sldId id="715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lis\Desktop\cascades_van_cin_paa_ppa_benz_c6_c4_c5_2112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pip!$D$28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cin!$E$29:$E$33</c:f>
                <c:numCache>
                  <c:formatCode>General</c:formatCode>
                  <c:ptCount val="5"/>
                  <c:pt idx="0">
                    <c:v>0.20746598395993249</c:v>
                  </c:pt>
                  <c:pt idx="1">
                    <c:v>0.49768652562437887</c:v>
                  </c:pt>
                  <c:pt idx="2">
                    <c:v>0.71457431919252601</c:v>
                  </c:pt>
                  <c:pt idx="3">
                    <c:v>0.12037163413065939</c:v>
                  </c:pt>
                  <c:pt idx="4">
                    <c:v>0.3473822409752762</c:v>
                  </c:pt>
                </c:numCache>
              </c:numRef>
            </c:plus>
            <c:minus>
              <c:numRef>
                <c:f>cin!$E$29:$E$33</c:f>
                <c:numCache>
                  <c:formatCode>General</c:formatCode>
                  <c:ptCount val="5"/>
                  <c:pt idx="0">
                    <c:v>0.20746598395993249</c:v>
                  </c:pt>
                  <c:pt idx="1">
                    <c:v>0.49768652562437887</c:v>
                  </c:pt>
                  <c:pt idx="2">
                    <c:v>0.71457431919252601</c:v>
                  </c:pt>
                  <c:pt idx="3">
                    <c:v>0.12037163413065939</c:v>
                  </c:pt>
                  <c:pt idx="4">
                    <c:v>0.3473822409752762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pip!$A$29:$B$36</c:f>
              <c:multiLvlStrCache>
                <c:ptCount val="8"/>
                <c:lvl>
                  <c:pt idx="0">
                    <c:v>piperonylic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piperonylic acid</c:v>
                  </c:pt>
                </c:lvl>
              </c:multiLvlStrCache>
            </c:multiLvlStrRef>
          </c:cat>
          <c:val>
            <c:numRef>
              <c:f>pip!$D$29:$D$36</c:f>
              <c:numCache>
                <c:formatCode>General</c:formatCode>
                <c:ptCount val="8"/>
                <c:pt idx="0">
                  <c:v>9.1985321100917421</c:v>
                </c:pt>
                <c:pt idx="1">
                  <c:v>9.1944954128440362</c:v>
                </c:pt>
                <c:pt idx="2">
                  <c:v>0.49871559633027518</c:v>
                </c:pt>
                <c:pt idx="3">
                  <c:v>7.1400000000000006</c:v>
                </c:pt>
                <c:pt idx="4">
                  <c:v>0.13321100917431192</c:v>
                </c:pt>
                <c:pt idx="5">
                  <c:v>0.37724770642201833</c:v>
                </c:pt>
                <c:pt idx="6">
                  <c:v>0.13009174311926605</c:v>
                </c:pt>
                <c:pt idx="7">
                  <c:v>1.4455045871559633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6C-4F8E-B2AA-411EF12BF239}"/>
            </c:ext>
          </c:extLst>
        </c:ser>
        <c:ser>
          <c:idx val="1"/>
          <c:order val="1"/>
          <c:tx>
            <c:strRef>
              <c:f>pip!$F$28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pip!$A$29:$B$36</c:f>
              <c:multiLvlStrCache>
                <c:ptCount val="8"/>
                <c:lvl>
                  <c:pt idx="0">
                    <c:v>piperonylic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piperonylic acid</c:v>
                  </c:pt>
                </c:lvl>
              </c:multiLvlStrCache>
            </c:multiLvlStrRef>
          </c:cat>
          <c:val>
            <c:numRef>
              <c:f>pip!$F$29:$F$36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0.9665732959850607</c:v>
                </c:pt>
                <c:pt idx="3">
                  <c:v>0.23267973856209148</c:v>
                </c:pt>
                <c:pt idx="4">
                  <c:v>4.0844070961718026</c:v>
                </c:pt>
                <c:pt idx="5">
                  <c:v>1.5394957983193278</c:v>
                </c:pt>
                <c:pt idx="6">
                  <c:v>2.3249299719887957</c:v>
                </c:pt>
                <c:pt idx="7">
                  <c:v>1.5809523809523809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6C-4F8E-B2AA-411EF12BF239}"/>
            </c:ext>
          </c:extLst>
        </c:ser>
        <c:ser>
          <c:idx val="2"/>
          <c:order val="2"/>
          <c:tx>
            <c:strRef>
              <c:f>pip!$H$28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cin!$I$29:$I$33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0.13800092773893091</c:v>
                  </c:pt>
                  <c:pt idx="3">
                    <c:v>7.5258976014957416E-2</c:v>
                  </c:pt>
                  <c:pt idx="4">
                    <c:v>0.1419555058334987</c:v>
                  </c:pt>
                </c:numCache>
              </c:numRef>
            </c:plus>
            <c:minus>
              <c:numRef>
                <c:f>cin!$I$29:$I$33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0.13800092773893091</c:v>
                  </c:pt>
                  <c:pt idx="3">
                    <c:v>7.5258976014957416E-2</c:v>
                  </c:pt>
                  <c:pt idx="4">
                    <c:v>0.1419555058334987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pip!$A$29:$B$36</c:f>
              <c:multiLvlStrCache>
                <c:ptCount val="8"/>
                <c:lvl>
                  <c:pt idx="0">
                    <c:v>piperonylic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piperonylic acid</c:v>
                  </c:pt>
                </c:lvl>
              </c:multiLvlStrCache>
            </c:multiLvlStrRef>
          </c:cat>
          <c:val>
            <c:numRef>
              <c:f>pip!$H$29:$H$36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0.30292287908803389</c:v>
                </c:pt>
                <c:pt idx="3">
                  <c:v>0.43652034893824071</c:v>
                </c:pt>
                <c:pt idx="4">
                  <c:v>0.51409307336739307</c:v>
                </c:pt>
                <c:pt idx="5">
                  <c:v>1.0131720710388212</c:v>
                </c:pt>
                <c:pt idx="6">
                  <c:v>0.52855107218572972</c:v>
                </c:pt>
                <c:pt idx="7">
                  <c:v>0.64657838946234325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6C-4F8E-B2AA-411EF12BF239}"/>
            </c:ext>
          </c:extLst>
        </c:ser>
        <c:ser>
          <c:idx val="3"/>
          <c:order val="3"/>
          <c:tx>
            <c:strRef>
              <c:f>pip!$J$28</c:f>
              <c:strCache>
                <c:ptCount val="1"/>
                <c:pt idx="0">
                  <c:v>pip oxime 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cin!$K$29:$K$33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0.29345053731168508</c:v>
                  </c:pt>
                  <c:pt idx="3">
                    <c:v>9.8075628427154962E-2</c:v>
                  </c:pt>
                  <c:pt idx="4">
                    <c:v>0.36596299935866966</c:v>
                  </c:pt>
                </c:numCache>
              </c:numRef>
            </c:plus>
            <c:minus>
              <c:numRef>
                <c:f>cin!$K$29:$K$33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0.29345053731168508</c:v>
                  </c:pt>
                  <c:pt idx="3">
                    <c:v>9.8075628427154962E-2</c:v>
                  </c:pt>
                  <c:pt idx="4">
                    <c:v>0.36596299935866966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pip!$A$29:$B$36</c:f>
              <c:multiLvlStrCache>
                <c:ptCount val="8"/>
                <c:lvl>
                  <c:pt idx="0">
                    <c:v>piperonylic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piperonylic acid</c:v>
                  </c:pt>
                </c:lvl>
              </c:multiLvlStrCache>
            </c:multiLvlStrRef>
          </c:cat>
          <c:val>
            <c:numRef>
              <c:f>pip!$J$29:$J$36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6.3029535864978898</c:v>
                </c:pt>
                <c:pt idx="3">
                  <c:v>0.19198312236286919</c:v>
                </c:pt>
                <c:pt idx="4">
                  <c:v>3.0147679324894519</c:v>
                </c:pt>
                <c:pt idx="5">
                  <c:v>4.3995780590717297</c:v>
                </c:pt>
                <c:pt idx="6">
                  <c:v>4.2253164556962028</c:v>
                </c:pt>
                <c:pt idx="7">
                  <c:v>2.6856540084388185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6C-4F8E-B2AA-411EF12BF239}"/>
            </c:ext>
          </c:extLst>
        </c:ser>
        <c:ser>
          <c:idx val="4"/>
          <c:order val="4"/>
          <c:tx>
            <c:strRef>
              <c:f>pip!$L$28</c:f>
              <c:strCache>
                <c:ptCount val="1"/>
                <c:pt idx="0">
                  <c:v> pip oxime 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van!$M$29:$M$31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7.4523878242373387E-2</c:v>
                  </c:pt>
                </c:numCache>
              </c:numRef>
            </c:plus>
            <c:minus>
              <c:numRef>
                <c:f>van!$M$29:$M$31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7.4523878242373387E-2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pip!$A$29:$B$36</c:f>
              <c:multiLvlStrCache>
                <c:ptCount val="8"/>
                <c:lvl>
                  <c:pt idx="0">
                    <c:v>piperonylic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piperonylic acid</c:v>
                  </c:pt>
                </c:lvl>
              </c:multiLvlStrCache>
            </c:multiLvlStrRef>
          </c:cat>
          <c:val>
            <c:numRef>
              <c:f>pip!$L$29:$L$36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0.67805907172995783</c:v>
                </c:pt>
                <c:pt idx="5">
                  <c:v>0.30843881856540084</c:v>
                </c:pt>
                <c:pt idx="6">
                  <c:v>0.82911392405063289</c:v>
                </c:pt>
                <c:pt idx="7">
                  <c:v>0.37172995780590717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6C-4F8E-B2AA-411EF12BF239}"/>
            </c:ext>
          </c:extLst>
        </c:ser>
        <c:ser>
          <c:idx val="5"/>
          <c:order val="5"/>
          <c:tx>
            <c:strRef>
              <c:f>pip!$N$28</c:f>
              <c:strCache>
                <c:ptCount val="1"/>
                <c:pt idx="0">
                  <c:v>piperonitrile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cin!$O$29:$O$33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1.1131172839506174</c:v>
                  </c:pt>
                  <c:pt idx="3">
                    <c:v>0.62330246913580245</c:v>
                  </c:pt>
                  <c:pt idx="4">
                    <c:v>8.3771140757285215E-2</c:v>
                  </c:pt>
                </c:numCache>
              </c:numRef>
            </c:plus>
            <c:minus>
              <c:numRef>
                <c:f>cin!$O$29:$O$33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1.1131172839506174</c:v>
                  </c:pt>
                  <c:pt idx="3">
                    <c:v>0.62330246913580245</c:v>
                  </c:pt>
                  <c:pt idx="4">
                    <c:v>8.3771140757285215E-2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pip!$A$29:$B$36</c:f>
              <c:multiLvlStrCache>
                <c:ptCount val="8"/>
                <c:lvl>
                  <c:pt idx="0">
                    <c:v>piperonylic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piperonylic acid</c:v>
                  </c:pt>
                </c:lvl>
              </c:multiLvlStrCache>
            </c:multiLvlStrRef>
          </c:cat>
          <c:val>
            <c:numRef>
              <c:f>pip!$N$29:$N$36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5.246913580246914E-2</c:v>
                </c:pt>
                <c:pt idx="3">
                  <c:v>7.1141975308641969E-2</c:v>
                </c:pt>
                <c:pt idx="4">
                  <c:v>0.14382716049382716</c:v>
                </c:pt>
                <c:pt idx="5">
                  <c:v>5.7561728395061733E-2</c:v>
                </c:pt>
                <c:pt idx="6">
                  <c:v>0.10925925925925926</c:v>
                </c:pt>
                <c:pt idx="7">
                  <c:v>9.3364197530864182E-2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6C-4F8E-B2AA-411EF12BF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65162112"/>
        <c:axId val="-1165160480"/>
      </c:barChart>
      <c:catAx>
        <c:axId val="-1165162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60480"/>
        <c:crosses val="autoZero"/>
        <c:auto val="1"/>
        <c:lblAlgn val="ctr"/>
        <c:lblOffset val="100"/>
        <c:noMultiLvlLbl val="0"/>
      </c:catAx>
      <c:valAx>
        <c:axId val="-11651604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6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15026483830829"/>
          <c:y val="0.15377828644055511"/>
          <c:w val="0.78195800093596501"/>
          <c:h val="0.375586320398936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cin!$D$28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cin!$E$29:$E$36</c:f>
                <c:numCache>
                  <c:formatCode>General</c:formatCode>
                  <c:ptCount val="8"/>
                  <c:pt idx="0">
                    <c:v>0.20746598395993249</c:v>
                  </c:pt>
                  <c:pt idx="1">
                    <c:v>0.49768652562437887</c:v>
                  </c:pt>
                  <c:pt idx="2">
                    <c:v>0.71457431919252601</c:v>
                  </c:pt>
                  <c:pt idx="3">
                    <c:v>0.12037163413065939</c:v>
                  </c:pt>
                  <c:pt idx="4">
                    <c:v>0.3473822409752762</c:v>
                  </c:pt>
                  <c:pt idx="5">
                    <c:v>0.14824068098129325</c:v>
                  </c:pt>
                  <c:pt idx="6">
                    <c:v>6.2162942384399567E-2</c:v>
                  </c:pt>
                  <c:pt idx="7">
                    <c:v>7.7678056266419174E-2</c:v>
                  </c:pt>
                </c:numCache>
              </c:numRef>
            </c:plus>
            <c:minus>
              <c:numRef>
                <c:f>cin!$E$29:$E$36</c:f>
                <c:numCache>
                  <c:formatCode>General</c:formatCode>
                  <c:ptCount val="8"/>
                  <c:pt idx="0">
                    <c:v>0.20746598395993249</c:v>
                  </c:pt>
                  <c:pt idx="1">
                    <c:v>0.49768652562437887</c:v>
                  </c:pt>
                  <c:pt idx="2">
                    <c:v>0.71457431919252601</c:v>
                  </c:pt>
                  <c:pt idx="3">
                    <c:v>0.12037163413065939</c:v>
                  </c:pt>
                  <c:pt idx="4">
                    <c:v>0.3473822409752762</c:v>
                  </c:pt>
                  <c:pt idx="5">
                    <c:v>0.14824068098129325</c:v>
                  </c:pt>
                  <c:pt idx="6">
                    <c:v>6.2162942384399567E-2</c:v>
                  </c:pt>
                  <c:pt idx="7">
                    <c:v>7.7678056266419174E-2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cin!$A$29:$B$36</c:f>
              <c:multiLvlStrCache>
                <c:ptCount val="8"/>
                <c:lvl>
                  <c:pt idx="0">
                    <c:v>cinnamic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cinnamic acid</c:v>
                  </c:pt>
                </c:lvl>
              </c:multiLvlStrCache>
            </c:multiLvlStrRef>
          </c:cat>
          <c:val>
            <c:numRef>
              <c:f>cin!$D$29:$D$36</c:f>
              <c:numCache>
                <c:formatCode>General</c:formatCode>
                <c:ptCount val="8"/>
                <c:pt idx="0">
                  <c:v>8.8293577981651374</c:v>
                </c:pt>
                <c:pt idx="1">
                  <c:v>10.662385321100917</c:v>
                </c:pt>
                <c:pt idx="2">
                  <c:v>3.711437308868502</c:v>
                </c:pt>
                <c:pt idx="3">
                  <c:v>5.3366360856269113</c:v>
                </c:pt>
                <c:pt idx="4">
                  <c:v>4.5673394495412838</c:v>
                </c:pt>
                <c:pt idx="5">
                  <c:v>4.4371865443425076</c:v>
                </c:pt>
                <c:pt idx="6">
                  <c:v>4.5440978593272172</c:v>
                </c:pt>
                <c:pt idx="7">
                  <c:v>4.8375535168195718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D-40B0-A8FF-73CF8383379F}"/>
            </c:ext>
          </c:extLst>
        </c:ser>
        <c:ser>
          <c:idx val="1"/>
          <c:order val="1"/>
          <c:tx>
            <c:strRef>
              <c:f>cin!$F$28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cin!$G$29:$G$36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0.33382587248468043</c:v>
                  </c:pt>
                  <c:pt idx="3">
                    <c:v>8.8932817178641703E-3</c:v>
                  </c:pt>
                  <c:pt idx="4">
                    <c:v>1.8444904911097387E-2</c:v>
                  </c:pt>
                  <c:pt idx="5">
                    <c:v>4.2047918764510544E-3</c:v>
                  </c:pt>
                  <c:pt idx="6">
                    <c:v>9.5293003340228468E-3</c:v>
                  </c:pt>
                  <c:pt idx="7">
                    <c:v>7.4603116173438469E-3</c:v>
                  </c:pt>
                </c:numCache>
              </c:numRef>
            </c:plus>
            <c:minus>
              <c:numRef>
                <c:f>cin!$G$29:$G$36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0.33382587248468043</c:v>
                  </c:pt>
                  <c:pt idx="3">
                    <c:v>8.8932817178641703E-3</c:v>
                  </c:pt>
                  <c:pt idx="4">
                    <c:v>1.8444904911097387E-2</c:v>
                  </c:pt>
                  <c:pt idx="5">
                    <c:v>4.2047918764510544E-3</c:v>
                  </c:pt>
                  <c:pt idx="6">
                    <c:v>9.5293003340228468E-3</c:v>
                  </c:pt>
                  <c:pt idx="7">
                    <c:v>7.4603116173438469E-3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cin!$A$29:$B$36</c:f>
              <c:multiLvlStrCache>
                <c:ptCount val="8"/>
                <c:lvl>
                  <c:pt idx="0">
                    <c:v>cinnamic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cinnamic acid</c:v>
                  </c:pt>
                </c:lvl>
              </c:multiLvlStrCache>
            </c:multiLvlStrRef>
          </c:cat>
          <c:val>
            <c:numRef>
              <c:f>cin!$F$29:$F$36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1.1249299719887955</c:v>
                </c:pt>
                <c:pt idx="3">
                  <c:v>0.16694677871148458</c:v>
                </c:pt>
                <c:pt idx="4">
                  <c:v>9.4117647058823528E-2</c:v>
                </c:pt>
                <c:pt idx="5">
                  <c:v>0.12754435107376283</c:v>
                </c:pt>
                <c:pt idx="6">
                  <c:v>0.16209150326797386</c:v>
                </c:pt>
                <c:pt idx="7">
                  <c:v>0.1542483660130719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3D-40B0-A8FF-73CF8383379F}"/>
            </c:ext>
          </c:extLst>
        </c:ser>
        <c:ser>
          <c:idx val="2"/>
          <c:order val="2"/>
          <c:tx>
            <c:strRef>
              <c:f>cin!$H$28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cin!$I$29:$I$36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0.13800092773893091</c:v>
                  </c:pt>
                  <c:pt idx="3">
                    <c:v>7.5258976014957416E-2</c:v>
                  </c:pt>
                  <c:pt idx="4">
                    <c:v>0.1419555058334987</c:v>
                  </c:pt>
                  <c:pt idx="5">
                    <c:v>0.12310008619574729</c:v>
                  </c:pt>
                  <c:pt idx="6">
                    <c:v>0.16149899277291135</c:v>
                  </c:pt>
                  <c:pt idx="7">
                    <c:v>1.3256486722125668E-2</c:v>
                  </c:pt>
                </c:numCache>
              </c:numRef>
            </c:plus>
            <c:minus>
              <c:numRef>
                <c:f>cin!$I$29:$I$36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0.13800092773893091</c:v>
                  </c:pt>
                  <c:pt idx="3">
                    <c:v>7.5258976014957416E-2</c:v>
                  </c:pt>
                  <c:pt idx="4">
                    <c:v>0.1419555058334987</c:v>
                  </c:pt>
                  <c:pt idx="5">
                    <c:v>0.12310008619574729</c:v>
                  </c:pt>
                  <c:pt idx="6">
                    <c:v>0.16149899277291135</c:v>
                  </c:pt>
                  <c:pt idx="7">
                    <c:v>1.3256486722125668E-2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cin!$A$29:$B$36</c:f>
              <c:multiLvlStrCache>
                <c:ptCount val="8"/>
                <c:lvl>
                  <c:pt idx="0">
                    <c:v>cinnamic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cinnamic acid</c:v>
                  </c:pt>
                </c:lvl>
              </c:multiLvlStrCache>
            </c:multiLvlStrRef>
          </c:cat>
          <c:val>
            <c:numRef>
              <c:f>cin!$H$29:$H$36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1.9669829353908177</c:v>
                </c:pt>
                <c:pt idx="3">
                  <c:v>2.903138358878115</c:v>
                </c:pt>
                <c:pt idx="4">
                  <c:v>0.99273624578597985</c:v>
                </c:pt>
                <c:pt idx="5">
                  <c:v>1.2821742605915267</c:v>
                </c:pt>
                <c:pt idx="6">
                  <c:v>1.4245299412643799</c:v>
                </c:pt>
                <c:pt idx="7">
                  <c:v>1.1912556910992944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3D-40B0-A8FF-73CF8383379F}"/>
            </c:ext>
          </c:extLst>
        </c:ser>
        <c:ser>
          <c:idx val="3"/>
          <c:order val="3"/>
          <c:tx>
            <c:strRef>
              <c:f>cin!$J$28</c:f>
              <c:strCache>
                <c:ptCount val="1"/>
                <c:pt idx="0">
                  <c:v>cin oxime 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cin!$K$29:$K$36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0.29345053731168508</c:v>
                  </c:pt>
                  <c:pt idx="3">
                    <c:v>9.8075628427154962E-2</c:v>
                  </c:pt>
                  <c:pt idx="4">
                    <c:v>0.36596299935866966</c:v>
                  </c:pt>
                  <c:pt idx="5">
                    <c:v>0.99810724872684287</c:v>
                  </c:pt>
                  <c:pt idx="6">
                    <c:v>0.4105023369409056</c:v>
                  </c:pt>
                  <c:pt idx="7">
                    <c:v>6.108095925467534E-2</c:v>
                  </c:pt>
                </c:numCache>
              </c:numRef>
            </c:plus>
            <c:minus>
              <c:numRef>
                <c:f>cin!$K$29:$K$36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0.29345053731168508</c:v>
                  </c:pt>
                  <c:pt idx="3">
                    <c:v>9.8075628427154962E-2</c:v>
                  </c:pt>
                  <c:pt idx="4">
                    <c:v>0.36596299935866966</c:v>
                  </c:pt>
                  <c:pt idx="5">
                    <c:v>0.99810724872684287</c:v>
                  </c:pt>
                  <c:pt idx="6">
                    <c:v>0.4105023369409056</c:v>
                  </c:pt>
                  <c:pt idx="7">
                    <c:v>6.108095925467534E-2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cin!$A$29:$B$36</c:f>
              <c:multiLvlStrCache>
                <c:ptCount val="8"/>
                <c:lvl>
                  <c:pt idx="0">
                    <c:v>cinnamic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cinnamic acid</c:v>
                  </c:pt>
                </c:lvl>
              </c:multiLvlStrCache>
            </c:multiLvlStrRef>
          </c:cat>
          <c:val>
            <c:numRef>
              <c:f>cin!$J$29:$J$36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1.5178621659634317</c:v>
                </c:pt>
                <c:pt idx="3">
                  <c:v>0.82531645569620249</c:v>
                </c:pt>
                <c:pt idx="4">
                  <c:v>2.9150492264416314</c:v>
                </c:pt>
                <c:pt idx="5">
                  <c:v>3.6444444444444444</c:v>
                </c:pt>
                <c:pt idx="6">
                  <c:v>2.2303797468354429</c:v>
                </c:pt>
                <c:pt idx="7">
                  <c:v>0.82953586497890297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3D-40B0-A8FF-73CF8383379F}"/>
            </c:ext>
          </c:extLst>
        </c:ser>
        <c:ser>
          <c:idx val="4"/>
          <c:order val="4"/>
          <c:tx>
            <c:strRef>
              <c:f>cin!$L$28</c:f>
              <c:strCache>
                <c:ptCount val="1"/>
                <c:pt idx="0">
                  <c:v>cin oxime 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van!$M$29:$M$31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7.4523878242373387E-2</c:v>
                  </c:pt>
                </c:numCache>
              </c:numRef>
            </c:plus>
            <c:minus>
              <c:numRef>
                <c:f>van!$M$29:$M$31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7.4523878242373387E-2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cin!$A$29:$B$36</c:f>
              <c:multiLvlStrCache>
                <c:ptCount val="8"/>
                <c:lvl>
                  <c:pt idx="0">
                    <c:v>cinnamic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cinnamic acid</c:v>
                  </c:pt>
                </c:lvl>
              </c:multiLvlStrCache>
            </c:multiLvlStrRef>
          </c:cat>
          <c:val>
            <c:numRef>
              <c:f>cin!$L$29:$L$36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3D-40B0-A8FF-73CF8383379F}"/>
            </c:ext>
          </c:extLst>
        </c:ser>
        <c:ser>
          <c:idx val="5"/>
          <c:order val="5"/>
          <c:tx>
            <c:strRef>
              <c:f>cin!$N$28</c:f>
              <c:strCache>
                <c:ptCount val="1"/>
                <c:pt idx="0">
                  <c:v>cinnamonitrile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cin!$O$29:$O$36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1.1131172839506174</c:v>
                  </c:pt>
                  <c:pt idx="3">
                    <c:v>0.62330246913580245</c:v>
                  </c:pt>
                  <c:pt idx="4">
                    <c:v>8.3771140757285215E-2</c:v>
                  </c:pt>
                  <c:pt idx="5">
                    <c:v>0.10997977273809317</c:v>
                  </c:pt>
                  <c:pt idx="6">
                    <c:v>0.1003348731134326</c:v>
                  </c:pt>
                  <c:pt idx="7">
                    <c:v>0.10566514778672359</c:v>
                  </c:pt>
                </c:numCache>
              </c:numRef>
            </c:plus>
            <c:minus>
              <c:numRef>
                <c:f>cin!$O$29:$O$36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1.1131172839506174</c:v>
                  </c:pt>
                  <c:pt idx="3">
                    <c:v>0.62330246913580245</c:v>
                  </c:pt>
                  <c:pt idx="4">
                    <c:v>8.3771140757285215E-2</c:v>
                  </c:pt>
                  <c:pt idx="5">
                    <c:v>0.10997977273809317</c:v>
                  </c:pt>
                  <c:pt idx="6">
                    <c:v>0.1003348731134326</c:v>
                  </c:pt>
                  <c:pt idx="7">
                    <c:v>0.10566514778672359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cin!$A$29:$B$36</c:f>
              <c:multiLvlStrCache>
                <c:ptCount val="8"/>
                <c:lvl>
                  <c:pt idx="0">
                    <c:v>cinnamic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cinnamic acid</c:v>
                  </c:pt>
                </c:lvl>
              </c:multiLvlStrCache>
            </c:multiLvlStrRef>
          </c:cat>
          <c:val>
            <c:numRef>
              <c:f>cin!$N$29:$N$36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1.1131172839506174</c:v>
                </c:pt>
                <c:pt idx="3">
                  <c:v>0.62330246913580245</c:v>
                </c:pt>
                <c:pt idx="4">
                  <c:v>2.4135802469135803</c:v>
                </c:pt>
                <c:pt idx="5">
                  <c:v>1.8648148148148149</c:v>
                </c:pt>
                <c:pt idx="6">
                  <c:v>3.0111111111111111</c:v>
                </c:pt>
                <c:pt idx="7">
                  <c:v>1.8819444444444444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3D-40B0-A8FF-73CF83833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65161024"/>
        <c:axId val="-1165157216"/>
      </c:barChart>
      <c:catAx>
        <c:axId val="-1165161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57216"/>
        <c:crosses val="autoZero"/>
        <c:auto val="1"/>
        <c:lblAlgn val="ctr"/>
        <c:lblOffset val="100"/>
        <c:noMultiLvlLbl val="0"/>
      </c:catAx>
      <c:valAx>
        <c:axId val="-1165157216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6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9295250863123247E-2"/>
          <c:y val="7.3458754355467878E-3"/>
          <c:w val="0.92454419013917932"/>
          <c:h val="0.110817254670897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15026483830829"/>
          <c:y val="0.15132963211824352"/>
          <c:w val="0.78195800093596501"/>
          <c:h val="0.378035065462148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van!$D$28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van!$E$29:$E$36</c:f>
                <c:numCache>
                  <c:formatCode>General</c:formatCode>
                  <c:ptCount val="8"/>
                  <c:pt idx="0">
                    <c:v>0.23926027487816884</c:v>
                  </c:pt>
                  <c:pt idx="1">
                    <c:v>9.2652228579427454E-2</c:v>
                  </c:pt>
                  <c:pt idx="2">
                    <c:v>0.26245335472261883</c:v>
                  </c:pt>
                  <c:pt idx="3">
                    <c:v>0.14611024412837734</c:v>
                  </c:pt>
                  <c:pt idx="4">
                    <c:v>2.1667872746374037E-2</c:v>
                  </c:pt>
                  <c:pt idx="5">
                    <c:v>0.12012486392831996</c:v>
                  </c:pt>
                  <c:pt idx="6">
                    <c:v>0.35044985161487269</c:v>
                  </c:pt>
                  <c:pt idx="7">
                    <c:v>0.1012869480407223</c:v>
                  </c:pt>
                </c:numCache>
              </c:numRef>
            </c:plus>
            <c:minus>
              <c:numRef>
                <c:f>van!$E$29:$E$336</c:f>
                <c:numCache>
                  <c:formatCode>General</c:formatCode>
                  <c:ptCount val="308"/>
                  <c:pt idx="0">
                    <c:v>0.23926027487816884</c:v>
                  </c:pt>
                  <c:pt idx="1">
                    <c:v>9.2652228579427454E-2</c:v>
                  </c:pt>
                  <c:pt idx="2">
                    <c:v>0.26245335472261883</c:v>
                  </c:pt>
                  <c:pt idx="3">
                    <c:v>0.14611024412837734</c:v>
                  </c:pt>
                  <c:pt idx="4">
                    <c:v>2.1667872746374037E-2</c:v>
                  </c:pt>
                  <c:pt idx="5">
                    <c:v>0.12012486392831996</c:v>
                  </c:pt>
                  <c:pt idx="6">
                    <c:v>0.35044985161487269</c:v>
                  </c:pt>
                  <c:pt idx="7">
                    <c:v>0.1012869480407223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van!$A$29:$B$36</c:f>
              <c:multiLvlStrCache>
                <c:ptCount val="8"/>
                <c:lvl>
                  <c:pt idx="0">
                    <c:v>vanillic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vanillic acid</c:v>
                  </c:pt>
                </c:lvl>
              </c:multiLvlStrCache>
            </c:multiLvlStrRef>
          </c:cat>
          <c:val>
            <c:numRef>
              <c:f>van!$D$29:$D$36</c:f>
              <c:numCache>
                <c:formatCode>General</c:formatCode>
                <c:ptCount val="8"/>
                <c:pt idx="0">
                  <c:v>9.7805605715631625</c:v>
                </c:pt>
                <c:pt idx="1">
                  <c:v>10.15804349532857</c:v>
                </c:pt>
                <c:pt idx="2">
                  <c:v>2.1697416974169741</c:v>
                </c:pt>
                <c:pt idx="3">
                  <c:v>9.5224150113841564</c:v>
                </c:pt>
                <c:pt idx="4">
                  <c:v>8.1730391772002822E-2</c:v>
                </c:pt>
                <c:pt idx="5">
                  <c:v>0.15223364999607444</c:v>
                </c:pt>
                <c:pt idx="6">
                  <c:v>0.3268430556645992</c:v>
                </c:pt>
                <c:pt idx="7">
                  <c:v>0.64662008322210884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E-4DF5-93EF-2D8F0D6BBD93}"/>
            </c:ext>
          </c:extLst>
        </c:ser>
        <c:ser>
          <c:idx val="1"/>
          <c:order val="1"/>
          <c:tx>
            <c:strRef>
              <c:f>van!$F$28</c:f>
              <c:strCache>
                <c:ptCount val="1"/>
                <c:pt idx="0">
                  <c:v>vanillin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van!$G$29:$G$36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0.15087594411545877</c:v>
                  </c:pt>
                  <c:pt idx="3">
                    <c:v>8.033107895152633E-2</c:v>
                  </c:pt>
                  <c:pt idx="4">
                    <c:v>8.0976824367484546E-2</c:v>
                  </c:pt>
                  <c:pt idx="5">
                    <c:v>1.515326708921283</c:v>
                  </c:pt>
                  <c:pt idx="6">
                    <c:v>0.14393982461981647</c:v>
                  </c:pt>
                  <c:pt idx="7">
                    <c:v>0.65847562274371352</c:v>
                  </c:pt>
                </c:numCache>
              </c:numRef>
            </c:plus>
            <c:minus>
              <c:numRef>
                <c:f>van!$G$29:$G$336</c:f>
                <c:numCache>
                  <c:formatCode>General</c:formatCode>
                  <c:ptCount val="308"/>
                  <c:pt idx="0">
                    <c:v>0</c:v>
                  </c:pt>
                  <c:pt idx="1">
                    <c:v>0</c:v>
                  </c:pt>
                  <c:pt idx="2">
                    <c:v>0.15087594411545877</c:v>
                  </c:pt>
                  <c:pt idx="3">
                    <c:v>8.033107895152633E-2</c:v>
                  </c:pt>
                  <c:pt idx="4">
                    <c:v>8.0976824367484546E-2</c:v>
                  </c:pt>
                  <c:pt idx="5">
                    <c:v>1.515326708921283</c:v>
                  </c:pt>
                  <c:pt idx="6">
                    <c:v>0.14393982461981647</c:v>
                  </c:pt>
                  <c:pt idx="7">
                    <c:v>0.65847562274371352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van!$A$29:$B$36</c:f>
              <c:multiLvlStrCache>
                <c:ptCount val="8"/>
                <c:lvl>
                  <c:pt idx="0">
                    <c:v>vanillic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vanillic acid</c:v>
                  </c:pt>
                </c:lvl>
              </c:multiLvlStrCache>
            </c:multiLvlStrRef>
          </c:cat>
          <c:val>
            <c:numRef>
              <c:f>van!$F$29:$F$36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3.3159956474428731</c:v>
                </c:pt>
                <c:pt idx="3">
                  <c:v>6.6920565832426546E-2</c:v>
                </c:pt>
                <c:pt idx="4">
                  <c:v>2.2587595212187161</c:v>
                </c:pt>
                <c:pt idx="5">
                  <c:v>1.4606093579978239</c:v>
                </c:pt>
                <c:pt idx="6">
                  <c:v>2.9573449401523391</c:v>
                </c:pt>
                <c:pt idx="7">
                  <c:v>2.2932535364526658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3E-4DF5-93EF-2D8F0D6BBD93}"/>
            </c:ext>
          </c:extLst>
        </c:ser>
        <c:ser>
          <c:idx val="2"/>
          <c:order val="2"/>
          <c:tx>
            <c:strRef>
              <c:f>van!$H$28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van!$I$29:$I$36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0.21706305109613286</c:v>
                  </c:pt>
                  <c:pt idx="3">
                    <c:v>5.5353047525028246E-2</c:v>
                  </c:pt>
                  <c:pt idx="4">
                    <c:v>0.62420877387065954</c:v>
                  </c:pt>
                  <c:pt idx="5">
                    <c:v>0.60486563981370389</c:v>
                  </c:pt>
                  <c:pt idx="6">
                    <c:v>0.10243169553918517</c:v>
                  </c:pt>
                  <c:pt idx="7">
                    <c:v>0.22326943997962381</c:v>
                  </c:pt>
                </c:numCache>
              </c:numRef>
            </c:plus>
            <c:minus>
              <c:numRef>
                <c:f>van!$I$29:$I$36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0.21706305109613286</c:v>
                  </c:pt>
                  <c:pt idx="3">
                    <c:v>5.5353047525028246E-2</c:v>
                  </c:pt>
                  <c:pt idx="4">
                    <c:v>0.62420877387065954</c:v>
                  </c:pt>
                  <c:pt idx="5">
                    <c:v>0.60486563981370389</c:v>
                  </c:pt>
                  <c:pt idx="6">
                    <c:v>0.10243169553918517</c:v>
                  </c:pt>
                  <c:pt idx="7">
                    <c:v>0.22326943997962381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van!$A$29:$B$36</c:f>
              <c:multiLvlStrCache>
                <c:ptCount val="8"/>
                <c:lvl>
                  <c:pt idx="0">
                    <c:v>vanillic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vanillic acid</c:v>
                  </c:pt>
                </c:lvl>
              </c:multiLvlStrCache>
            </c:multiLvlStrRef>
          </c:cat>
          <c:val>
            <c:numRef>
              <c:f>van!$H$29:$H$36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1.6274149034038636</c:v>
                </c:pt>
                <c:pt idx="3">
                  <c:v>0.71241950321987113</c:v>
                </c:pt>
                <c:pt idx="4">
                  <c:v>3.9994480220791169</c:v>
                </c:pt>
                <c:pt idx="5">
                  <c:v>2.6331186752529896</c:v>
                </c:pt>
                <c:pt idx="6">
                  <c:v>2.7576816927322909</c:v>
                </c:pt>
                <c:pt idx="7">
                  <c:v>2.606991720331187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3E-4DF5-93EF-2D8F0D6BBD93}"/>
            </c:ext>
          </c:extLst>
        </c:ser>
        <c:ser>
          <c:idx val="3"/>
          <c:order val="3"/>
          <c:tx>
            <c:strRef>
              <c:f>van!$J$28</c:f>
              <c:strCache>
                <c:ptCount val="1"/>
                <c:pt idx="0">
                  <c:v>Vanillin oxime 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van!$K$29:$K$36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8.1786438700583108E-2</c:v>
                  </c:pt>
                  <c:pt idx="3">
                    <c:v>0</c:v>
                  </c:pt>
                  <c:pt idx="4">
                    <c:v>2.3859336231290225E-2</c:v>
                  </c:pt>
                  <c:pt idx="5">
                    <c:v>1.3460981763113227E-2</c:v>
                  </c:pt>
                  <c:pt idx="6">
                    <c:v>5.6142292550121528E-2</c:v>
                  </c:pt>
                  <c:pt idx="7">
                    <c:v>1.5458465625361177E-2</c:v>
                  </c:pt>
                </c:numCache>
              </c:numRef>
            </c:plus>
            <c:minus>
              <c:numRef>
                <c:f>van!$K$29:$K$36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8.1786438700583108E-2</c:v>
                  </c:pt>
                  <c:pt idx="3">
                    <c:v>0</c:v>
                  </c:pt>
                  <c:pt idx="4">
                    <c:v>2.3859336231290225E-2</c:v>
                  </c:pt>
                  <c:pt idx="5">
                    <c:v>1.3460981763113227E-2</c:v>
                  </c:pt>
                  <c:pt idx="6">
                    <c:v>5.6142292550121528E-2</c:v>
                  </c:pt>
                  <c:pt idx="7">
                    <c:v>1.5458465625361177E-2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van!$A$29:$B$36</c:f>
              <c:multiLvlStrCache>
                <c:ptCount val="8"/>
                <c:lvl>
                  <c:pt idx="0">
                    <c:v>vanillic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vanillic acid</c:v>
                  </c:pt>
                </c:lvl>
              </c:multiLvlStrCache>
            </c:multiLvlStrRef>
          </c:cat>
          <c:val>
            <c:numRef>
              <c:f>van!$J$29:$J$36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1.3816110659072418</c:v>
                </c:pt>
                <c:pt idx="3">
                  <c:v>0.2384052074857608</c:v>
                </c:pt>
                <c:pt idx="4">
                  <c:v>3.0442093843232976</c:v>
                </c:pt>
                <c:pt idx="5">
                  <c:v>5.0523460808245186</c:v>
                </c:pt>
                <c:pt idx="6">
                  <c:v>3.7059940330892327</c:v>
                </c:pt>
                <c:pt idx="7">
                  <c:v>6.3284513154326012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E-4DF5-93EF-2D8F0D6BBD93}"/>
            </c:ext>
          </c:extLst>
        </c:ser>
        <c:ser>
          <c:idx val="4"/>
          <c:order val="4"/>
          <c:tx>
            <c:strRef>
              <c:f>van!$L$28</c:f>
              <c:strCache>
                <c:ptCount val="1"/>
                <c:pt idx="0">
                  <c:v>Vanillin oxime 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van!$M$29:$M$36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7.4523878242373387E-2</c:v>
                  </c:pt>
                  <c:pt idx="3">
                    <c:v>3.1871151897607614E-2</c:v>
                  </c:pt>
                  <c:pt idx="4">
                    <c:v>0.32443687915134023</c:v>
                  </c:pt>
                  <c:pt idx="5">
                    <c:v>0.13637858467711073</c:v>
                  </c:pt>
                  <c:pt idx="6">
                    <c:v>0.12368022948508642</c:v>
                  </c:pt>
                  <c:pt idx="7">
                    <c:v>0.69277984359320788</c:v>
                  </c:pt>
                </c:numCache>
              </c:numRef>
            </c:plus>
            <c:minus>
              <c:numRef>
                <c:f>van!$M$29:$M$36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7.4523878242373387E-2</c:v>
                  </c:pt>
                  <c:pt idx="3">
                    <c:v>3.1871151897607614E-2</c:v>
                  </c:pt>
                  <c:pt idx="4">
                    <c:v>0.32443687915134023</c:v>
                  </c:pt>
                  <c:pt idx="5">
                    <c:v>0.13637858467711073</c:v>
                  </c:pt>
                  <c:pt idx="6">
                    <c:v>0.12368022948508642</c:v>
                  </c:pt>
                  <c:pt idx="7">
                    <c:v>0.69277984359320788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van!$A$29:$B$36</c:f>
              <c:multiLvlStrCache>
                <c:ptCount val="8"/>
                <c:lvl>
                  <c:pt idx="0">
                    <c:v>vanillic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vanillic acid</c:v>
                  </c:pt>
                </c:lvl>
              </c:multiLvlStrCache>
            </c:multiLvlStrRef>
          </c:cat>
          <c:val>
            <c:numRef>
              <c:f>van!$N$29:$N$36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9.7546012269938642E-2</c:v>
                </c:pt>
                <c:pt idx="3">
                  <c:v>2.392638036809816E-2</c:v>
                </c:pt>
                <c:pt idx="4">
                  <c:v>0.41738241308793461</c:v>
                </c:pt>
                <c:pt idx="5">
                  <c:v>0.50429447852760734</c:v>
                </c:pt>
                <c:pt idx="6">
                  <c:v>7.259713701431493E-2</c:v>
                </c:pt>
                <c:pt idx="7">
                  <c:v>0.51165644171779145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3E-4DF5-93EF-2D8F0D6BBD93}"/>
            </c:ext>
          </c:extLst>
        </c:ser>
        <c:ser>
          <c:idx val="5"/>
          <c:order val="5"/>
          <c:tx>
            <c:strRef>
              <c:f>van!$N$28</c:f>
              <c:strCache>
                <c:ptCount val="1"/>
                <c:pt idx="0">
                  <c:v>vanillonitrile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van!$O$29:$O$36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1.2927182518837904E-2</c:v>
                  </c:pt>
                  <c:pt idx="3">
                    <c:v>1.6091873679268714E-2</c:v>
                  </c:pt>
                  <c:pt idx="4">
                    <c:v>4.5250684242943422E-2</c:v>
                  </c:pt>
                  <c:pt idx="5">
                    <c:v>4.2384602329854908E-2</c:v>
                  </c:pt>
                  <c:pt idx="6">
                    <c:v>7.1129495085181113E-2</c:v>
                  </c:pt>
                  <c:pt idx="7">
                    <c:v>4.570860943988559E-2</c:v>
                  </c:pt>
                </c:numCache>
              </c:numRef>
            </c:plus>
            <c:minus>
              <c:numRef>
                <c:f>van!$O$29:$O$36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1.2927182518837904E-2</c:v>
                  </c:pt>
                  <c:pt idx="3">
                    <c:v>1.6091873679268714E-2</c:v>
                  </c:pt>
                  <c:pt idx="4">
                    <c:v>4.5250684242943422E-2</c:v>
                  </c:pt>
                  <c:pt idx="5">
                    <c:v>4.2384602329854908E-2</c:v>
                  </c:pt>
                  <c:pt idx="6">
                    <c:v>7.1129495085181113E-2</c:v>
                  </c:pt>
                  <c:pt idx="7">
                    <c:v>4.570860943988559E-2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van!$A$29:$B$36</c:f>
              <c:multiLvlStrCache>
                <c:ptCount val="8"/>
                <c:lvl>
                  <c:pt idx="0">
                    <c:v>vanillic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vanillic acid</c:v>
                  </c:pt>
                </c:lvl>
              </c:multiLvlStrCache>
            </c:multiLvlStrRef>
          </c:cat>
          <c:val>
            <c:numRef>
              <c:f>van!$N$29:$N$36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9.7546012269938642E-2</c:v>
                </c:pt>
                <c:pt idx="3">
                  <c:v>2.392638036809816E-2</c:v>
                </c:pt>
                <c:pt idx="4">
                  <c:v>0.41738241308793461</c:v>
                </c:pt>
                <c:pt idx="5">
                  <c:v>0.50429447852760734</c:v>
                </c:pt>
                <c:pt idx="6">
                  <c:v>7.259713701431493E-2</c:v>
                </c:pt>
                <c:pt idx="7">
                  <c:v>0.51165644171779145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3E-4DF5-93EF-2D8F0D6BB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65161568"/>
        <c:axId val="-1165157760"/>
      </c:barChart>
      <c:catAx>
        <c:axId val="-116516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57760"/>
        <c:crosses val="autoZero"/>
        <c:auto val="1"/>
        <c:lblAlgn val="ctr"/>
        <c:lblOffset val="100"/>
        <c:noMultiLvlLbl val="0"/>
      </c:catAx>
      <c:valAx>
        <c:axId val="-11651577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6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1.4691748038449191E-2"/>
          <c:w val="0.99978481053501644"/>
          <c:h val="0.113265857977840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paa!$D$29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paa!$E$30:$E$37</c:f>
                <c:numCache>
                  <c:formatCode>General</c:formatCode>
                  <c:ptCount val="8"/>
                  <c:pt idx="0">
                    <c:v>0.23619028514222784</c:v>
                  </c:pt>
                  <c:pt idx="1">
                    <c:v>0.78738960987926521</c:v>
                  </c:pt>
                  <c:pt idx="2">
                    <c:v>0</c:v>
                  </c:pt>
                  <c:pt idx="3">
                    <c:v>0.30006462080543356</c:v>
                  </c:pt>
                  <c:pt idx="4">
                    <c:v>0</c:v>
                  </c:pt>
                  <c:pt idx="5">
                    <c:v>0</c:v>
                  </c:pt>
                  <c:pt idx="6">
                    <c:v>1.502177965180254</c:v>
                  </c:pt>
                  <c:pt idx="7">
                    <c:v>0.47960475465977859</c:v>
                  </c:pt>
                </c:numCache>
              </c:numRef>
            </c:plus>
            <c:minus>
              <c:numRef>
                <c:f>paa!$E$30:$E$37</c:f>
                <c:numCache>
                  <c:formatCode>General</c:formatCode>
                  <c:ptCount val="8"/>
                  <c:pt idx="0">
                    <c:v>0.23619028514222784</c:v>
                  </c:pt>
                  <c:pt idx="1">
                    <c:v>0.78738960987926521</c:v>
                  </c:pt>
                  <c:pt idx="2">
                    <c:v>0</c:v>
                  </c:pt>
                  <c:pt idx="3">
                    <c:v>0.30006462080543356</c:v>
                  </c:pt>
                  <c:pt idx="4">
                    <c:v>0</c:v>
                  </c:pt>
                  <c:pt idx="5">
                    <c:v>0</c:v>
                  </c:pt>
                  <c:pt idx="6">
                    <c:v>1.502177965180254</c:v>
                  </c:pt>
                  <c:pt idx="7">
                    <c:v>0.47960475465977859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paa!$A$30:$B$37</c:f>
              <c:multiLvlStrCache>
                <c:ptCount val="8"/>
                <c:lvl>
                  <c:pt idx="0">
                    <c:v>PAA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PAA</c:v>
                  </c:pt>
                </c:lvl>
              </c:multiLvlStrCache>
            </c:multiLvlStrRef>
          </c:cat>
          <c:val>
            <c:numRef>
              <c:f>paa!$D$30:$D$37</c:f>
              <c:numCache>
                <c:formatCode>General</c:formatCode>
                <c:ptCount val="8"/>
                <c:pt idx="0">
                  <c:v>9.5109236725663724</c:v>
                </c:pt>
                <c:pt idx="1">
                  <c:v>7.2231056415929205</c:v>
                </c:pt>
                <c:pt idx="2">
                  <c:v>0</c:v>
                </c:pt>
                <c:pt idx="3">
                  <c:v>4.7714325221238942</c:v>
                </c:pt>
                <c:pt idx="4">
                  <c:v>0</c:v>
                </c:pt>
                <c:pt idx="5">
                  <c:v>0</c:v>
                </c:pt>
                <c:pt idx="6">
                  <c:v>4.0238523230088497</c:v>
                </c:pt>
                <c:pt idx="7">
                  <c:v>2.4083241150442478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F-4CFC-927A-07270692032F}"/>
            </c:ext>
          </c:extLst>
        </c:ser>
        <c:ser>
          <c:idx val="1"/>
          <c:order val="1"/>
          <c:tx>
            <c:strRef>
              <c:f>paa!$F$29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paa!$G$30:$G$37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2.2170068694181255E-2</c:v>
                  </c:pt>
                  <c:pt idx="3">
                    <c:v>9.4860399113384716E-3</c:v>
                  </c:pt>
                  <c:pt idx="4">
                    <c:v>2.0350433165624487E-2</c:v>
                  </c:pt>
                  <c:pt idx="5">
                    <c:v>2.6682355904884023E-2</c:v>
                  </c:pt>
                  <c:pt idx="6">
                    <c:v>4.7327023113535115E-2</c:v>
                  </c:pt>
                  <c:pt idx="7">
                    <c:v>2.8722095840948741E-2</c:v>
                  </c:pt>
                </c:numCache>
              </c:numRef>
            </c:plus>
            <c:minus>
              <c:numRef>
                <c:f>paa!$G$30:$G$37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2.2170068694181255E-2</c:v>
                  </c:pt>
                  <c:pt idx="3">
                    <c:v>9.4860399113384716E-3</c:v>
                  </c:pt>
                  <c:pt idx="4">
                    <c:v>2.0350433165624487E-2</c:v>
                  </c:pt>
                  <c:pt idx="5">
                    <c:v>2.6682355904884023E-2</c:v>
                  </c:pt>
                  <c:pt idx="6">
                    <c:v>4.7327023113535115E-2</c:v>
                  </c:pt>
                  <c:pt idx="7">
                    <c:v>2.8722095840948741E-2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paa!$A$30:$B$37</c:f>
              <c:multiLvlStrCache>
                <c:ptCount val="8"/>
                <c:lvl>
                  <c:pt idx="0">
                    <c:v>PAA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PAA</c:v>
                  </c:pt>
                </c:lvl>
              </c:multiLvlStrCache>
            </c:multiLvlStrRef>
          </c:cat>
          <c:val>
            <c:numRef>
              <c:f>paa!$F$30:$F$37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7.3538758021198525E-2</c:v>
                </c:pt>
                <c:pt idx="3">
                  <c:v>9.7150589124265233E-2</c:v>
                </c:pt>
                <c:pt idx="4">
                  <c:v>6.7484968032357165E-2</c:v>
                </c:pt>
                <c:pt idx="5">
                  <c:v>6.5554901461168755E-2</c:v>
                </c:pt>
                <c:pt idx="6">
                  <c:v>0.10074713199136594</c:v>
                </c:pt>
                <c:pt idx="7">
                  <c:v>6.1501468783589454E-2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5F-4CFC-927A-07270692032F}"/>
            </c:ext>
          </c:extLst>
        </c:ser>
        <c:ser>
          <c:idx val="2"/>
          <c:order val="2"/>
          <c:tx>
            <c:strRef>
              <c:f>paa!$H$29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paa!$I$30:$I$37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2.6121429658781937E-2</c:v>
                  </c:pt>
                  <c:pt idx="3">
                    <c:v>4.2310609560888494E-2</c:v>
                  </c:pt>
                  <c:pt idx="4">
                    <c:v>5.4503166704155732E-2</c:v>
                  </c:pt>
                  <c:pt idx="5">
                    <c:v>6.6449531239365547E-2</c:v>
                  </c:pt>
                  <c:pt idx="6">
                    <c:v>1.5473990620144637E-2</c:v>
                  </c:pt>
                  <c:pt idx="7">
                    <c:v>3.0573724995547946E-2</c:v>
                  </c:pt>
                </c:numCache>
              </c:numRef>
            </c:plus>
            <c:minus>
              <c:numRef>
                <c:f>paa!$I$30:$I$37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2.6121429658781937E-2</c:v>
                  </c:pt>
                  <c:pt idx="3">
                    <c:v>4.2310609560888494E-2</c:v>
                  </c:pt>
                  <c:pt idx="4">
                    <c:v>5.4503166704155732E-2</c:v>
                  </c:pt>
                  <c:pt idx="5">
                    <c:v>6.6449531239365547E-2</c:v>
                  </c:pt>
                  <c:pt idx="6">
                    <c:v>1.5473990620144637E-2</c:v>
                  </c:pt>
                  <c:pt idx="7">
                    <c:v>3.0573724995547946E-2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paa!$A$30:$B$37</c:f>
              <c:multiLvlStrCache>
                <c:ptCount val="8"/>
                <c:lvl>
                  <c:pt idx="0">
                    <c:v>PAA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PAA</c:v>
                  </c:pt>
                </c:lvl>
              </c:multiLvlStrCache>
            </c:multiLvlStrRef>
          </c:cat>
          <c:val>
            <c:numRef>
              <c:f>paa!$H$30:$H$37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1.0806715108732421</c:v>
                </c:pt>
                <c:pt idx="3">
                  <c:v>1.0732609761661889</c:v>
                </c:pt>
                <c:pt idx="4">
                  <c:v>1.0472611702141608</c:v>
                </c:pt>
                <c:pt idx="5">
                  <c:v>0.95352026621283914</c:v>
                </c:pt>
                <c:pt idx="6">
                  <c:v>1.007809119730221</c:v>
                </c:pt>
                <c:pt idx="7">
                  <c:v>1.0267209301715752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5F-4CFC-927A-07270692032F}"/>
            </c:ext>
          </c:extLst>
        </c:ser>
        <c:ser>
          <c:idx val="3"/>
          <c:order val="3"/>
          <c:tx>
            <c:strRef>
              <c:f>paa!$J$29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paa!$K$30:$K$37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3.2905327569435548E-3</c:v>
                  </c:pt>
                  <c:pt idx="3">
                    <c:v>2.5515569192372713E-3</c:v>
                  </c:pt>
                  <c:pt idx="4">
                    <c:v>7.4077951351546063E-3</c:v>
                  </c:pt>
                  <c:pt idx="5">
                    <c:v>1.8841101177590213E-3</c:v>
                  </c:pt>
                  <c:pt idx="6">
                    <c:v>1.2586013306022529E-3</c:v>
                  </c:pt>
                  <c:pt idx="7">
                    <c:v>5.6531001505756686E-3</c:v>
                  </c:pt>
                </c:numCache>
              </c:numRef>
            </c:plus>
            <c:minus>
              <c:numRef>
                <c:f>paa!$K$30:$K$37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3.2905327569435548E-3</c:v>
                  </c:pt>
                  <c:pt idx="3">
                    <c:v>2.5515569192372713E-3</c:v>
                  </c:pt>
                  <c:pt idx="4">
                    <c:v>7.4077951351546063E-3</c:v>
                  </c:pt>
                  <c:pt idx="5">
                    <c:v>1.8841101177590213E-3</c:v>
                  </c:pt>
                  <c:pt idx="6">
                    <c:v>1.2586013306022529E-3</c:v>
                  </c:pt>
                  <c:pt idx="7">
                    <c:v>5.6531001505756686E-3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paa!$A$30:$B$37</c:f>
              <c:multiLvlStrCache>
                <c:ptCount val="8"/>
                <c:lvl>
                  <c:pt idx="0">
                    <c:v>PAA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PAA</c:v>
                  </c:pt>
                </c:lvl>
              </c:multiLvlStrCache>
            </c:multiLvlStrRef>
          </c:cat>
          <c:val>
            <c:numRef>
              <c:f>paa!$J$30:$J$37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2.8974952662692174E-2</c:v>
                </c:pt>
                <c:pt idx="3">
                  <c:v>3.041139510705514E-2</c:v>
                </c:pt>
                <c:pt idx="4">
                  <c:v>2.755860032244617E-2</c:v>
                </c:pt>
                <c:pt idx="5">
                  <c:v>2.636826165351602E-2</c:v>
                </c:pt>
                <c:pt idx="6">
                  <c:v>3.5609709547319728E-2</c:v>
                </c:pt>
                <c:pt idx="7">
                  <c:v>3.3309392625927282E-2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5F-4CFC-927A-07270692032F}"/>
            </c:ext>
          </c:extLst>
        </c:ser>
        <c:ser>
          <c:idx val="4"/>
          <c:order val="4"/>
          <c:tx>
            <c:strRef>
              <c:f>paa!$L$29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paa!$M$30:$M$37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1.1809428402475763E-2</c:v>
                  </c:pt>
                  <c:pt idx="4">
                    <c:v>0</c:v>
                  </c:pt>
                  <c:pt idx="5">
                    <c:v>0</c:v>
                  </c:pt>
                  <c:pt idx="6">
                    <c:v>4.2142195947099175E-3</c:v>
                  </c:pt>
                  <c:pt idx="7">
                    <c:v>0.26970858588269786</c:v>
                  </c:pt>
                </c:numCache>
              </c:numRef>
            </c:plus>
            <c:minus>
              <c:numRef>
                <c:f>paa!$M$30:$M$37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1.1809428402475763E-2</c:v>
                  </c:pt>
                  <c:pt idx="4">
                    <c:v>0</c:v>
                  </c:pt>
                  <c:pt idx="5">
                    <c:v>0</c:v>
                  </c:pt>
                  <c:pt idx="6">
                    <c:v>4.2142195947099175E-3</c:v>
                  </c:pt>
                  <c:pt idx="7">
                    <c:v>0.26970858588269786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paa!$A$30:$B$37</c:f>
              <c:multiLvlStrCache>
                <c:ptCount val="8"/>
                <c:lvl>
                  <c:pt idx="0">
                    <c:v>PAA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PAA</c:v>
                  </c:pt>
                </c:lvl>
              </c:multiLvlStrCache>
            </c:multiLvlStrRef>
          </c:cat>
          <c:val>
            <c:numRef>
              <c:f>paa!$L$30:$L$37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2.0034856330642933E-2</c:v>
                </c:pt>
                <c:pt idx="4">
                  <c:v>0</c:v>
                </c:pt>
                <c:pt idx="5">
                  <c:v>0</c:v>
                </c:pt>
                <c:pt idx="6">
                  <c:v>9.1420018784247367E-2</c:v>
                </c:pt>
                <c:pt idx="7">
                  <c:v>0.20279453348266974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5F-4CFC-927A-07270692032F}"/>
            </c:ext>
          </c:extLst>
        </c:ser>
        <c:ser>
          <c:idx val="5"/>
          <c:order val="5"/>
          <c:tx>
            <c:strRef>
              <c:f>paa!$N$29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paa!$O$30:$O$37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0.5784728706747605</c:v>
                  </c:pt>
                  <c:pt idx="3">
                    <c:v>4.2413940784711286E-2</c:v>
                  </c:pt>
                  <c:pt idx="4">
                    <c:v>0.55937380025500039</c:v>
                  </c:pt>
                  <c:pt idx="5">
                    <c:v>0.78127118107821725</c:v>
                  </c:pt>
                  <c:pt idx="6">
                    <c:v>0.63842931637654776</c:v>
                  </c:pt>
                  <c:pt idx="7">
                    <c:v>0.18649286627318271</c:v>
                  </c:pt>
                </c:numCache>
              </c:numRef>
            </c:plus>
            <c:minus>
              <c:numRef>
                <c:f>paa!$O$30:$O$37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0.5784728706747605</c:v>
                  </c:pt>
                  <c:pt idx="3">
                    <c:v>4.2413940784711286E-2</c:v>
                  </c:pt>
                  <c:pt idx="4">
                    <c:v>0.55937380025500039</c:v>
                  </c:pt>
                  <c:pt idx="5">
                    <c:v>0.78127118107821725</c:v>
                  </c:pt>
                  <c:pt idx="6">
                    <c:v>0.63842931637654776</c:v>
                  </c:pt>
                  <c:pt idx="7">
                    <c:v>0.18649286627318271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paa!$A$30:$B$37</c:f>
              <c:multiLvlStrCache>
                <c:ptCount val="8"/>
                <c:lvl>
                  <c:pt idx="0">
                    <c:v>PAA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PAA</c:v>
                  </c:pt>
                </c:lvl>
              </c:multiLvlStrCache>
            </c:multiLvlStrRef>
          </c:cat>
          <c:val>
            <c:numRef>
              <c:f>paa!$N$30:$N$37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7.9682177140965633</c:v>
                </c:pt>
                <c:pt idx="3">
                  <c:v>2.1129380053908355</c:v>
                </c:pt>
                <c:pt idx="4">
                  <c:v>6.9629025393672874</c:v>
                </c:pt>
                <c:pt idx="5">
                  <c:v>6.457454958150092</c:v>
                </c:pt>
                <c:pt idx="6">
                  <c:v>2.6185936539461863</c:v>
                </c:pt>
                <c:pt idx="7">
                  <c:v>3.6651960088901503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5F-4CFC-927A-072706920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65161568"/>
        <c:axId val="-1165157760"/>
      </c:barChart>
      <c:catAx>
        <c:axId val="-116516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57760"/>
        <c:crosses val="autoZero"/>
        <c:auto val="1"/>
        <c:lblAlgn val="ctr"/>
        <c:lblOffset val="100"/>
        <c:noMultiLvlLbl val="0"/>
      </c:catAx>
      <c:valAx>
        <c:axId val="-11651577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6516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244712045263585"/>
          <c:y val="0.13716760674576281"/>
          <c:w val="0.79205890221726838"/>
          <c:h val="0.400103466350819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'3-ppa'!$D$29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'3-ppa'!$E$30:$E$37</c:f>
                <c:numCache>
                  <c:formatCode>General</c:formatCode>
                  <c:ptCount val="8"/>
                  <c:pt idx="0">
                    <c:v>0.34425741970683543</c:v>
                  </c:pt>
                  <c:pt idx="1">
                    <c:v>0.59468100727709483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0.60198241900659488</c:v>
                  </c:pt>
                  <c:pt idx="6">
                    <c:v>0.42422809015031915</c:v>
                  </c:pt>
                  <c:pt idx="7">
                    <c:v>5.5806764745495674E-2</c:v>
                  </c:pt>
                </c:numCache>
              </c:numRef>
            </c:plus>
            <c:minus>
              <c:numRef>
                <c:f>'3-ppa'!$E$30:$E$37</c:f>
                <c:numCache>
                  <c:formatCode>General</c:formatCode>
                  <c:ptCount val="8"/>
                  <c:pt idx="0">
                    <c:v>0.34425741970683543</c:v>
                  </c:pt>
                  <c:pt idx="1">
                    <c:v>0.59468100727709483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0.60198241900659488</c:v>
                  </c:pt>
                  <c:pt idx="6">
                    <c:v>0.42422809015031915</c:v>
                  </c:pt>
                  <c:pt idx="7">
                    <c:v>5.5806764745495674E-2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'3-ppa'!$A$30:$B$37</c:f>
              <c:multiLvlStrCache>
                <c:ptCount val="8"/>
                <c:lvl>
                  <c:pt idx="0">
                    <c:v>3-PPA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3-PPA</c:v>
                  </c:pt>
                </c:lvl>
              </c:multiLvlStrCache>
            </c:multiLvlStrRef>
          </c:cat>
          <c:val>
            <c:numRef>
              <c:f>'3-ppa'!$D$30:$D$37</c:f>
              <c:numCache>
                <c:formatCode>General</c:formatCode>
                <c:ptCount val="8"/>
                <c:pt idx="0">
                  <c:v>9.5599687709488066</c:v>
                </c:pt>
                <c:pt idx="1">
                  <c:v>7.9886651624401166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0.50667909288598945</c:v>
                </c:pt>
                <c:pt idx="6">
                  <c:v>0.58108925622537233</c:v>
                </c:pt>
                <c:pt idx="7">
                  <c:v>0.17498078841091544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8-46C0-BD6C-BDCB4F38E594}"/>
            </c:ext>
          </c:extLst>
        </c:ser>
        <c:ser>
          <c:idx val="1"/>
          <c:order val="1"/>
          <c:tx>
            <c:strRef>
              <c:f>'3-ppa'!$F$29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'3-ppa'!$G$30:$G$37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4.0852372364766791E-2</c:v>
                  </c:pt>
                  <c:pt idx="3">
                    <c:v>1.7398777504172944E-3</c:v>
                  </c:pt>
                  <c:pt idx="4">
                    <c:v>3.7122412800591822E-3</c:v>
                  </c:pt>
                  <c:pt idx="5">
                    <c:v>9.1315447892998253E-3</c:v>
                  </c:pt>
                  <c:pt idx="6">
                    <c:v>2.4843283875164643E-2</c:v>
                  </c:pt>
                  <c:pt idx="7">
                    <c:v>4.7787847240465052E-2</c:v>
                  </c:pt>
                </c:numCache>
              </c:numRef>
            </c:plus>
            <c:minus>
              <c:numRef>
                <c:f>'3-ppa'!$G$30:$G$37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4.0852372364766791E-2</c:v>
                  </c:pt>
                  <c:pt idx="3">
                    <c:v>1.7398777504172944E-3</c:v>
                  </c:pt>
                  <c:pt idx="4">
                    <c:v>3.7122412800591822E-3</c:v>
                  </c:pt>
                  <c:pt idx="5">
                    <c:v>9.1315447892998253E-3</c:v>
                  </c:pt>
                  <c:pt idx="6">
                    <c:v>2.4843283875164643E-2</c:v>
                  </c:pt>
                  <c:pt idx="7">
                    <c:v>4.7787847240465052E-2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'3-ppa'!$A$30:$B$37</c:f>
              <c:multiLvlStrCache>
                <c:ptCount val="8"/>
                <c:lvl>
                  <c:pt idx="0">
                    <c:v>3-PPA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3-PPA</c:v>
                  </c:pt>
                </c:lvl>
              </c:multiLvlStrCache>
            </c:multiLvlStrRef>
          </c:cat>
          <c:val>
            <c:numRef>
              <c:f>'3-ppa'!$F$30:$F$37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0.23640642776293355</c:v>
                </c:pt>
                <c:pt idx="3">
                  <c:v>9.3921068553348072E-2</c:v>
                </c:pt>
                <c:pt idx="4">
                  <c:v>7.2710377230133252E-2</c:v>
                </c:pt>
                <c:pt idx="5">
                  <c:v>3.2703313754382103E-2</c:v>
                </c:pt>
                <c:pt idx="6">
                  <c:v>0.24653846265187196</c:v>
                </c:pt>
                <c:pt idx="7">
                  <c:v>0.50929107599315648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08-46C0-BD6C-BDCB4F38E594}"/>
            </c:ext>
          </c:extLst>
        </c:ser>
        <c:ser>
          <c:idx val="2"/>
          <c:order val="2"/>
          <c:tx>
            <c:strRef>
              <c:f>'3-ppa'!$H$29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'3-ppa'!$I$30:$I$37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8.2797103262960053E-2</c:v>
                  </c:pt>
                  <c:pt idx="3">
                    <c:v>0.27806707004192249</c:v>
                  </c:pt>
                  <c:pt idx="4">
                    <c:v>9.5629185800982036E-2</c:v>
                  </c:pt>
                  <c:pt idx="5">
                    <c:v>2.6687278785538129E-2</c:v>
                  </c:pt>
                  <c:pt idx="6">
                    <c:v>0.10366687732084913</c:v>
                  </c:pt>
                  <c:pt idx="7">
                    <c:v>0.20998854203897965</c:v>
                  </c:pt>
                </c:numCache>
              </c:numRef>
            </c:plus>
            <c:minus>
              <c:numRef>
                <c:f>'3-ppa'!$I$30:$I$37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8.2797103262960053E-2</c:v>
                  </c:pt>
                  <c:pt idx="3">
                    <c:v>0.27806707004192249</c:v>
                  </c:pt>
                  <c:pt idx="4">
                    <c:v>9.5629185800982036E-2</c:v>
                  </c:pt>
                  <c:pt idx="5">
                    <c:v>2.6687278785538129E-2</c:v>
                  </c:pt>
                  <c:pt idx="6">
                    <c:v>0.10366687732084913</c:v>
                  </c:pt>
                  <c:pt idx="7">
                    <c:v>0.20998854203897965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'3-ppa'!$A$30:$B$37</c:f>
              <c:multiLvlStrCache>
                <c:ptCount val="8"/>
                <c:lvl>
                  <c:pt idx="0">
                    <c:v>3-PPA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3-PPA</c:v>
                  </c:pt>
                </c:lvl>
              </c:multiLvlStrCache>
            </c:multiLvlStrRef>
          </c:cat>
          <c:val>
            <c:numRef>
              <c:f>'3-ppa'!$H$30:$H$37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9.5605859713982458E-2</c:v>
                </c:pt>
                <c:pt idx="3">
                  <c:v>0.16054209774147449</c:v>
                </c:pt>
                <c:pt idx="4">
                  <c:v>0.6983008636013176</c:v>
                </c:pt>
                <c:pt idx="5">
                  <c:v>4.0369409738016211</c:v>
                </c:pt>
                <c:pt idx="6">
                  <c:v>0.32863304525116055</c:v>
                </c:pt>
                <c:pt idx="7">
                  <c:v>1.7569980095554243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08-46C0-BD6C-BDCB4F38E594}"/>
            </c:ext>
          </c:extLst>
        </c:ser>
        <c:ser>
          <c:idx val="4"/>
          <c:order val="3"/>
          <c:tx>
            <c:strRef>
              <c:f>'3-ppa'!$J$29</c:f>
              <c:strCache>
                <c:ptCount val="1"/>
                <c:pt idx="0">
                  <c:v>3-PPO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'3-ppa'!$K$30:$K$37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0.12778035085767983</c:v>
                  </c:pt>
                  <c:pt idx="3">
                    <c:v>2.1340230041201589</c:v>
                  </c:pt>
                  <c:pt idx="4">
                    <c:v>6.6114454013869127E-4</c:v>
                  </c:pt>
                  <c:pt idx="5">
                    <c:v>3.3818805599023199E-2</c:v>
                  </c:pt>
                  <c:pt idx="6">
                    <c:v>9.1447326519089142E-2</c:v>
                  </c:pt>
                  <c:pt idx="7">
                    <c:v>0.12028190921845974</c:v>
                  </c:pt>
                </c:numCache>
              </c:numRef>
            </c:plus>
            <c:minus>
              <c:numRef>
                <c:f>'3-ppa'!$K$30:$K$37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0.12778035085767983</c:v>
                  </c:pt>
                  <c:pt idx="3">
                    <c:v>2.1340230041201589</c:v>
                  </c:pt>
                  <c:pt idx="4">
                    <c:v>6.6114454013869127E-4</c:v>
                  </c:pt>
                  <c:pt idx="5">
                    <c:v>3.3818805599023199E-2</c:v>
                  </c:pt>
                  <c:pt idx="6">
                    <c:v>9.1447326519089142E-2</c:v>
                  </c:pt>
                  <c:pt idx="7">
                    <c:v>0.12028190921845974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'3-ppa'!$A$30:$B$37</c:f>
              <c:multiLvlStrCache>
                <c:ptCount val="8"/>
                <c:lvl>
                  <c:pt idx="0">
                    <c:v>3-PPA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3-PPA</c:v>
                  </c:pt>
                </c:lvl>
              </c:multiLvlStrCache>
            </c:multiLvlStrRef>
          </c:cat>
          <c:val>
            <c:numRef>
              <c:f>'3-ppa'!$J$30:$J$37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1.684002752344264</c:v>
                </c:pt>
                <c:pt idx="3">
                  <c:v>1.5722013229333562</c:v>
                </c:pt>
                <c:pt idx="4">
                  <c:v>0</c:v>
                </c:pt>
                <c:pt idx="5">
                  <c:v>5.8673149073595075E-2</c:v>
                </c:pt>
                <c:pt idx="6">
                  <c:v>0.51634078843613607</c:v>
                </c:pt>
                <c:pt idx="7">
                  <c:v>0.36643345404137556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08-46C0-BD6C-BDCB4F38E594}"/>
            </c:ext>
          </c:extLst>
        </c:ser>
        <c:ser>
          <c:idx val="5"/>
          <c:order val="4"/>
          <c:tx>
            <c:strRef>
              <c:f>'3-ppa'!$L$29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'3-ppa'!$M$30:$M$37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1.171472931392473</c:v>
                  </c:pt>
                  <c:pt idx="3">
                    <c:v>0.54421365554591328</c:v>
                  </c:pt>
                  <c:pt idx="4">
                    <c:v>0.30479771631726416</c:v>
                  </c:pt>
                  <c:pt idx="5">
                    <c:v>0.8679072855782215</c:v>
                  </c:pt>
                  <c:pt idx="6">
                    <c:v>0.65396424169150968</c:v>
                  </c:pt>
                  <c:pt idx="7">
                    <c:v>0.27957317287257044</c:v>
                  </c:pt>
                </c:numCache>
              </c:numRef>
            </c:plus>
            <c:minus>
              <c:numRef>
                <c:f>'3-ppa'!$M$30:$M$37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1.171472931392473</c:v>
                  </c:pt>
                  <c:pt idx="3">
                    <c:v>0.54421365554591328</c:v>
                  </c:pt>
                  <c:pt idx="4">
                    <c:v>0.30479771631726416</c:v>
                  </c:pt>
                  <c:pt idx="5">
                    <c:v>0.8679072855782215</c:v>
                  </c:pt>
                  <c:pt idx="6">
                    <c:v>0.65396424169150968</c:v>
                  </c:pt>
                  <c:pt idx="7">
                    <c:v>0.27957317287257044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'3-ppa'!$A$30:$B$37</c:f>
              <c:multiLvlStrCache>
                <c:ptCount val="8"/>
                <c:lvl>
                  <c:pt idx="0">
                    <c:v>3-PPA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3-PPA</c:v>
                  </c:pt>
                </c:lvl>
              </c:multiLvlStrCache>
            </c:multiLvlStrRef>
          </c:cat>
          <c:val>
            <c:numRef>
              <c:f>'3-ppa'!$L$30:$L$37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5.6395217247173663</c:v>
                </c:pt>
                <c:pt idx="3">
                  <c:v>5.2159943301974145</c:v>
                </c:pt>
                <c:pt idx="4">
                  <c:v>5.841691338690687</c:v>
                </c:pt>
                <c:pt idx="5">
                  <c:v>6.5317657548496237</c:v>
                </c:pt>
                <c:pt idx="6">
                  <c:v>4.8017809581509132</c:v>
                </c:pt>
                <c:pt idx="7">
                  <c:v>4.8075696436940598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08-46C0-BD6C-BDCB4F38E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82134016"/>
        <c:axId val="-1182133472"/>
      </c:barChart>
      <c:catAx>
        <c:axId val="-118213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82133472"/>
        <c:crosses val="autoZero"/>
        <c:auto val="1"/>
        <c:lblAlgn val="ctr"/>
        <c:lblOffset val="100"/>
        <c:noMultiLvlLbl val="0"/>
      </c:catAx>
      <c:valAx>
        <c:axId val="-1182133472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8213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benz_1!$F$29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benz_1!$G$31:$G$38</c:f>
                <c:numCache>
                  <c:formatCode>General</c:formatCode>
                  <c:ptCount val="8"/>
                  <c:pt idx="0">
                    <c:v>1.3072027677020612</c:v>
                  </c:pt>
                  <c:pt idx="1">
                    <c:v>0.70073427202038063</c:v>
                  </c:pt>
                  <c:pt idx="2">
                    <c:v>4.2932408303893443E-2</c:v>
                  </c:pt>
                  <c:pt idx="3">
                    <c:v>1.714525901420433</c:v>
                  </c:pt>
                  <c:pt idx="4">
                    <c:v>0</c:v>
                  </c:pt>
                  <c:pt idx="5">
                    <c:v>1.0818343862909174</c:v>
                  </c:pt>
                  <c:pt idx="6">
                    <c:v>0.10559644951394598</c:v>
                  </c:pt>
                  <c:pt idx="7">
                    <c:v>9.486428426683545E-2</c:v>
                  </c:pt>
                </c:numCache>
              </c:numRef>
            </c:plus>
            <c:minus>
              <c:numRef>
                <c:f>benz_1!$G$31:$G$38</c:f>
                <c:numCache>
                  <c:formatCode>General</c:formatCode>
                  <c:ptCount val="8"/>
                  <c:pt idx="0">
                    <c:v>1.3072027677020612</c:v>
                  </c:pt>
                  <c:pt idx="1">
                    <c:v>0.70073427202038063</c:v>
                  </c:pt>
                  <c:pt idx="2">
                    <c:v>4.2932408303893443E-2</c:v>
                  </c:pt>
                  <c:pt idx="3">
                    <c:v>1.714525901420433</c:v>
                  </c:pt>
                  <c:pt idx="4">
                    <c:v>0</c:v>
                  </c:pt>
                  <c:pt idx="5">
                    <c:v>1.0818343862909174</c:v>
                  </c:pt>
                  <c:pt idx="6">
                    <c:v>0.10559644951394598</c:v>
                  </c:pt>
                  <c:pt idx="7">
                    <c:v>9.486428426683545E-2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benz_1!$A$31:$B$38</c:f>
              <c:multiLvlStrCache>
                <c:ptCount val="8"/>
                <c:lvl>
                  <c:pt idx="0">
                    <c:v>benzoic acid</c:v>
                  </c:pt>
                  <c:pt idx="1">
                    <c:v>EVC (pETDuet-1:EcPPTase)</c:v>
                  </c:pt>
                  <c:pt idx="2">
                    <c:v>NcCAR+RG</c:v>
                  </c:pt>
                  <c:pt idx="3">
                    <c:v>NcCAR M6+RG</c:v>
                  </c:pt>
                  <c:pt idx="4">
                    <c:v>MmCAR E281G+RG</c:v>
                  </c:pt>
                  <c:pt idx="5">
                    <c:v>MmCAR M150+RG</c:v>
                  </c:pt>
                  <c:pt idx="6">
                    <c:v>TtCAR +RG</c:v>
                  </c:pt>
                  <c:pt idx="7">
                    <c:v>NiCAR Q283N +RG</c:v>
                  </c:pt>
                </c:lvl>
                <c:lvl>
                  <c:pt idx="0">
                    <c:v>benzoic acid</c:v>
                  </c:pt>
                </c:lvl>
              </c:multiLvlStrCache>
            </c:multiLvlStrRef>
          </c:cat>
          <c:val>
            <c:numRef>
              <c:f>benz_1!$F$31:$F$38</c:f>
              <c:numCache>
                <c:formatCode>General</c:formatCode>
                <c:ptCount val="8"/>
                <c:pt idx="0">
                  <c:v>11.206119913016465</c:v>
                </c:pt>
                <c:pt idx="1">
                  <c:v>11.889970732983437</c:v>
                </c:pt>
                <c:pt idx="2">
                  <c:v>2.8807736956557282</c:v>
                </c:pt>
                <c:pt idx="3">
                  <c:v>7.616675659325387</c:v>
                </c:pt>
                <c:pt idx="4">
                  <c:v>0</c:v>
                </c:pt>
                <c:pt idx="5">
                  <c:v>3.0039935579862984</c:v>
                </c:pt>
                <c:pt idx="6">
                  <c:v>0.14739376399993459</c:v>
                </c:pt>
                <c:pt idx="7">
                  <c:v>1.5883324340674614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07-4A71-8470-EB153A55FC07}"/>
            </c:ext>
          </c:extLst>
        </c:ser>
        <c:ser>
          <c:idx val="1"/>
          <c:order val="1"/>
          <c:tx>
            <c:strRef>
              <c:f>benz_1!$H$29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benz_1!$I$31:$I$38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4.1016130332759221E-2</c:v>
                  </c:pt>
                  <c:pt idx="3">
                    <c:v>0.14547306046826664</c:v>
                  </c:pt>
                  <c:pt idx="4">
                    <c:v>0.46987309463021987</c:v>
                  </c:pt>
                  <c:pt idx="5">
                    <c:v>0.64872896871816899</c:v>
                  </c:pt>
                  <c:pt idx="6">
                    <c:v>0.15512030378216374</c:v>
                  </c:pt>
                  <c:pt idx="7">
                    <c:v>0.16852422551268914</c:v>
                  </c:pt>
                </c:numCache>
              </c:numRef>
            </c:plus>
            <c:minus>
              <c:numRef>
                <c:f>benz_1!$I$31:$I$38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4.1016130332759221E-2</c:v>
                  </c:pt>
                  <c:pt idx="3">
                    <c:v>0.14547306046826664</c:v>
                  </c:pt>
                  <c:pt idx="4">
                    <c:v>0.46987309463021987</c:v>
                  </c:pt>
                  <c:pt idx="5">
                    <c:v>0.64872896871816899</c:v>
                  </c:pt>
                  <c:pt idx="6">
                    <c:v>0.15512030378216374</c:v>
                  </c:pt>
                  <c:pt idx="7">
                    <c:v>0.16852422551268914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benz_1!$A$31:$B$38</c:f>
              <c:multiLvlStrCache>
                <c:ptCount val="8"/>
                <c:lvl>
                  <c:pt idx="0">
                    <c:v>benzoic acid</c:v>
                  </c:pt>
                  <c:pt idx="1">
                    <c:v>EVC (pETDuet-1:EcPPTase)</c:v>
                  </c:pt>
                  <c:pt idx="2">
                    <c:v>NcCAR+RG</c:v>
                  </c:pt>
                  <c:pt idx="3">
                    <c:v>NcCAR M6+RG</c:v>
                  </c:pt>
                  <c:pt idx="4">
                    <c:v>MmCAR E281G+RG</c:v>
                  </c:pt>
                  <c:pt idx="5">
                    <c:v>MmCAR M150+RG</c:v>
                  </c:pt>
                  <c:pt idx="6">
                    <c:v>TtCAR +RG</c:v>
                  </c:pt>
                  <c:pt idx="7">
                    <c:v>NiCAR Q283N +RG</c:v>
                  </c:pt>
                </c:lvl>
                <c:lvl>
                  <c:pt idx="0">
                    <c:v>benzoic acid</c:v>
                  </c:pt>
                </c:lvl>
              </c:multiLvlStrCache>
            </c:multiLvlStrRef>
          </c:cat>
          <c:val>
            <c:numRef>
              <c:f>benz_1!$H$31:$H$38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0.15953947850128428</c:v>
                </c:pt>
                <c:pt idx="3">
                  <c:v>0.19033853777687962</c:v>
                </c:pt>
                <c:pt idx="4">
                  <c:v>0.67103347889374099</c:v>
                </c:pt>
                <c:pt idx="5">
                  <c:v>1.2743008267948301</c:v>
                </c:pt>
                <c:pt idx="6">
                  <c:v>0.57328248969801343</c:v>
                </c:pt>
                <c:pt idx="7">
                  <c:v>0.43907110786992698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07-4A71-8470-EB153A55FC07}"/>
            </c:ext>
          </c:extLst>
        </c:ser>
        <c:ser>
          <c:idx val="2"/>
          <c:order val="2"/>
          <c:tx>
            <c:strRef>
              <c:f>benz_1!$J$29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benz_1!$K$31:$K$38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0.32998300066946795</c:v>
                  </c:pt>
                  <c:pt idx="3">
                    <c:v>0.54431957105136952</c:v>
                  </c:pt>
                  <c:pt idx="4">
                    <c:v>4.7662747705193582E-2</c:v>
                  </c:pt>
                  <c:pt idx="5">
                    <c:v>2.6155014274123027E-2</c:v>
                  </c:pt>
                  <c:pt idx="6">
                    <c:v>6.0139517304564342E-2</c:v>
                  </c:pt>
                  <c:pt idx="7">
                    <c:v>0.46307352812278463</c:v>
                  </c:pt>
                </c:numCache>
              </c:numRef>
            </c:plus>
            <c:minus>
              <c:numRef>
                <c:f>benz_1!$K$31:$K$38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0.32998300066946795</c:v>
                  </c:pt>
                  <c:pt idx="3">
                    <c:v>0.54431957105136952</c:v>
                  </c:pt>
                  <c:pt idx="4">
                    <c:v>4.7662747705193582E-2</c:v>
                  </c:pt>
                  <c:pt idx="5">
                    <c:v>2.6155014274123027E-2</c:v>
                  </c:pt>
                  <c:pt idx="6">
                    <c:v>6.0139517304564342E-2</c:v>
                  </c:pt>
                  <c:pt idx="7">
                    <c:v>0.46307352812278463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benz_1!$A$31:$B$38</c:f>
              <c:multiLvlStrCache>
                <c:ptCount val="8"/>
                <c:lvl>
                  <c:pt idx="0">
                    <c:v>benzoic acid</c:v>
                  </c:pt>
                  <c:pt idx="1">
                    <c:v>EVC (pETDuet-1:EcPPTase)</c:v>
                  </c:pt>
                  <c:pt idx="2">
                    <c:v>NcCAR+RG</c:v>
                  </c:pt>
                  <c:pt idx="3">
                    <c:v>NcCAR M6+RG</c:v>
                  </c:pt>
                  <c:pt idx="4">
                    <c:v>MmCAR E281G+RG</c:v>
                  </c:pt>
                  <c:pt idx="5">
                    <c:v>MmCAR M150+RG</c:v>
                  </c:pt>
                  <c:pt idx="6">
                    <c:v>TtCAR +RG</c:v>
                  </c:pt>
                  <c:pt idx="7">
                    <c:v>NiCAR Q283N +RG</c:v>
                  </c:pt>
                </c:lvl>
                <c:lvl>
                  <c:pt idx="0">
                    <c:v>benzoic acid</c:v>
                  </c:pt>
                </c:lvl>
              </c:multiLvlStrCache>
            </c:multiLvlStrRef>
          </c:cat>
          <c:val>
            <c:numRef>
              <c:f>benz_1!$J$31:$J$38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1.6288989875415958</c:v>
                </c:pt>
                <c:pt idx="3">
                  <c:v>2.2057223173523464</c:v>
                </c:pt>
                <c:pt idx="4">
                  <c:v>0.24800904158657819</c:v>
                </c:pt>
                <c:pt idx="5">
                  <c:v>1.7160160378026428</c:v>
                </c:pt>
                <c:pt idx="6">
                  <c:v>0.12343548822731933</c:v>
                </c:pt>
                <c:pt idx="7">
                  <c:v>0.5849104101492334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07-4A71-8470-EB153A55FC07}"/>
            </c:ext>
          </c:extLst>
        </c:ser>
        <c:ser>
          <c:idx val="3"/>
          <c:order val="3"/>
          <c:tx>
            <c:strRef>
              <c:f>benz_1!$L$29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benz_1!$M$31:$M$38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5.760656769471633E-2</c:v>
                  </c:pt>
                  <c:pt idx="3">
                    <c:v>0</c:v>
                  </c:pt>
                  <c:pt idx="4">
                    <c:v>1.7589924475795295E-2</c:v>
                  </c:pt>
                  <c:pt idx="5">
                    <c:v>9.7501017134606988E-2</c:v>
                  </c:pt>
                  <c:pt idx="6">
                    <c:v>0.61497751284243141</c:v>
                  </c:pt>
                  <c:pt idx="7">
                    <c:v>9.2356402472212704E-2</c:v>
                  </c:pt>
                </c:numCache>
              </c:numRef>
            </c:plus>
            <c:minus>
              <c:numRef>
                <c:f>benz_1!$M$31:$M$38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5.760656769471633E-2</c:v>
                  </c:pt>
                  <c:pt idx="3">
                    <c:v>0</c:v>
                  </c:pt>
                  <c:pt idx="4">
                    <c:v>1.7589924475795295E-2</c:v>
                  </c:pt>
                  <c:pt idx="5">
                    <c:v>9.7501017134606988E-2</c:v>
                  </c:pt>
                  <c:pt idx="6">
                    <c:v>0.61497751284243141</c:v>
                  </c:pt>
                  <c:pt idx="7">
                    <c:v>9.2356402472212704E-2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benz_1!$A$31:$B$38</c:f>
              <c:multiLvlStrCache>
                <c:ptCount val="8"/>
                <c:lvl>
                  <c:pt idx="0">
                    <c:v>benzoic acid</c:v>
                  </c:pt>
                  <c:pt idx="1">
                    <c:v>EVC (pETDuet-1:EcPPTase)</c:v>
                  </c:pt>
                  <c:pt idx="2">
                    <c:v>NcCAR+RG</c:v>
                  </c:pt>
                  <c:pt idx="3">
                    <c:v>NcCAR M6+RG</c:v>
                  </c:pt>
                  <c:pt idx="4">
                    <c:v>MmCAR E281G+RG</c:v>
                  </c:pt>
                  <c:pt idx="5">
                    <c:v>MmCAR M150+RG</c:v>
                  </c:pt>
                  <c:pt idx="6">
                    <c:v>TtCAR +RG</c:v>
                  </c:pt>
                  <c:pt idx="7">
                    <c:v>NiCAR Q283N +RG</c:v>
                  </c:pt>
                </c:lvl>
                <c:lvl>
                  <c:pt idx="0">
                    <c:v>benzoic acid</c:v>
                  </c:pt>
                </c:lvl>
              </c:multiLvlStrCache>
            </c:multiLvlStrRef>
          </c:cat>
          <c:val>
            <c:numRef>
              <c:f>benz_1!$L$31:$L$38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6.6518334731269751E-2</c:v>
                </c:pt>
                <c:pt idx="3">
                  <c:v>0</c:v>
                </c:pt>
                <c:pt idx="4">
                  <c:v>0.21480339321858535</c:v>
                </c:pt>
                <c:pt idx="5">
                  <c:v>0.11241920011250457</c:v>
                </c:pt>
                <c:pt idx="6">
                  <c:v>0.57380853126271325</c:v>
                </c:pt>
                <c:pt idx="7">
                  <c:v>0.1062565606746257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07-4A71-8470-EB153A55FC07}"/>
            </c:ext>
          </c:extLst>
        </c:ser>
        <c:ser>
          <c:idx val="4"/>
          <c:order val="4"/>
          <c:tx>
            <c:strRef>
              <c:f>benz_1!$N$29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benz_1!$O$31:$O$38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0.11603733171518957</c:v>
                  </c:pt>
                  <c:pt idx="3">
                    <c:v>8.3104128841381034E-2</c:v>
                  </c:pt>
                  <c:pt idx="4">
                    <c:v>6.014675461209136E-2</c:v>
                  </c:pt>
                  <c:pt idx="5">
                    <c:v>0.15989258747038404</c:v>
                  </c:pt>
                  <c:pt idx="6">
                    <c:v>0.10989153204603069</c:v>
                  </c:pt>
                  <c:pt idx="7">
                    <c:v>6.4160714588200135E-2</c:v>
                  </c:pt>
                </c:numCache>
              </c:numRef>
            </c:plus>
            <c:minus>
              <c:numRef>
                <c:f>benz_1!$O$31:$O$38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0.11603733171518957</c:v>
                  </c:pt>
                  <c:pt idx="3">
                    <c:v>8.3104128841381034E-2</c:v>
                  </c:pt>
                  <c:pt idx="4">
                    <c:v>6.014675461209136E-2</c:v>
                  </c:pt>
                  <c:pt idx="5">
                    <c:v>0.15989258747038404</c:v>
                  </c:pt>
                  <c:pt idx="6">
                    <c:v>0.10989153204603069</c:v>
                  </c:pt>
                  <c:pt idx="7">
                    <c:v>6.4160714588200135E-2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benz_1!$A$31:$B$38</c:f>
              <c:multiLvlStrCache>
                <c:ptCount val="8"/>
                <c:lvl>
                  <c:pt idx="0">
                    <c:v>benzoic acid</c:v>
                  </c:pt>
                  <c:pt idx="1">
                    <c:v>EVC (pETDuet-1:EcPPTase)</c:v>
                  </c:pt>
                  <c:pt idx="2">
                    <c:v>NcCAR+RG</c:v>
                  </c:pt>
                  <c:pt idx="3">
                    <c:v>NcCAR M6+RG</c:v>
                  </c:pt>
                  <c:pt idx="4">
                    <c:v>MmCAR E281G+RG</c:v>
                  </c:pt>
                  <c:pt idx="5">
                    <c:v>MmCAR M150+RG</c:v>
                  </c:pt>
                  <c:pt idx="6">
                    <c:v>TtCAR +RG</c:v>
                  </c:pt>
                  <c:pt idx="7">
                    <c:v>NiCAR Q283N +RG</c:v>
                  </c:pt>
                </c:lvl>
                <c:lvl>
                  <c:pt idx="0">
                    <c:v>benzoic acid</c:v>
                  </c:pt>
                </c:lvl>
              </c:multiLvlStrCache>
            </c:multiLvlStrRef>
          </c:cat>
          <c:val>
            <c:numRef>
              <c:f>benz_1!$N$31:$N$38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1.065543964681597</c:v>
                </c:pt>
                <c:pt idx="3">
                  <c:v>1.1364670547405111</c:v>
                </c:pt>
                <c:pt idx="4">
                  <c:v>1.0057809274596565</c:v>
                </c:pt>
                <c:pt idx="5">
                  <c:v>0.8424684710928515</c:v>
                </c:pt>
                <c:pt idx="6">
                  <c:v>0.94699226028738881</c:v>
                </c:pt>
                <c:pt idx="7">
                  <c:v>0.77409682425679183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07-4A71-8470-EB153A55FC07}"/>
            </c:ext>
          </c:extLst>
        </c:ser>
        <c:ser>
          <c:idx val="5"/>
          <c:order val="5"/>
          <c:tx>
            <c:strRef>
              <c:f>benz_1!$P$29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'c6'!$N$31:$N$38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0.20032345755575803</c:v>
                  </c:pt>
                  <c:pt idx="3">
                    <c:v>8.4883348698731848E-2</c:v>
                  </c:pt>
                  <c:pt idx="4">
                    <c:v>6.4448671652073547E-2</c:v>
                  </c:pt>
                  <c:pt idx="5">
                    <c:v>0.25540000664911805</c:v>
                  </c:pt>
                  <c:pt idx="6">
                    <c:v>0.35898586051023457</c:v>
                  </c:pt>
                  <c:pt idx="7">
                    <c:v>9.128212403991337E-2</c:v>
                  </c:pt>
                </c:numCache>
              </c:numRef>
            </c:plus>
            <c:minus>
              <c:numRef>
                <c:f>'c6'!$N$31:$N$38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0.20032345755575803</c:v>
                  </c:pt>
                  <c:pt idx="3">
                    <c:v>8.4883348698731848E-2</c:v>
                  </c:pt>
                  <c:pt idx="4">
                    <c:v>6.4448671652073547E-2</c:v>
                  </c:pt>
                  <c:pt idx="5">
                    <c:v>0.25540000664911805</c:v>
                  </c:pt>
                  <c:pt idx="6">
                    <c:v>0.35898586051023457</c:v>
                  </c:pt>
                  <c:pt idx="7">
                    <c:v>9.128212403991337E-2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benz_1!$A$31:$B$38</c:f>
              <c:multiLvlStrCache>
                <c:ptCount val="8"/>
                <c:lvl>
                  <c:pt idx="0">
                    <c:v>benzoic acid</c:v>
                  </c:pt>
                  <c:pt idx="1">
                    <c:v>EVC (pETDuet-1:EcPPTase)</c:v>
                  </c:pt>
                  <c:pt idx="2">
                    <c:v>NcCAR+RG</c:v>
                  </c:pt>
                  <c:pt idx="3">
                    <c:v>NcCAR M6+RG</c:v>
                  </c:pt>
                  <c:pt idx="4">
                    <c:v>MmCAR E281G+RG</c:v>
                  </c:pt>
                  <c:pt idx="5">
                    <c:v>MmCAR M150+RG</c:v>
                  </c:pt>
                  <c:pt idx="6">
                    <c:v>TtCAR +RG</c:v>
                  </c:pt>
                  <c:pt idx="7">
                    <c:v>NiCAR Q283N +RG</c:v>
                  </c:pt>
                </c:lvl>
                <c:lvl>
                  <c:pt idx="0">
                    <c:v>benzoic acid</c:v>
                  </c:pt>
                </c:lvl>
              </c:multiLvlStrCache>
            </c:multiLvlStrRef>
          </c:cat>
          <c:val>
            <c:numRef>
              <c:f>benz_1!$P$31:$P$38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4.546874734004823</c:v>
                </c:pt>
                <c:pt idx="3">
                  <c:v>1.4945864661654136</c:v>
                </c:pt>
                <c:pt idx="4">
                  <c:v>8.2818811178890623</c:v>
                </c:pt>
                <c:pt idx="5">
                  <c:v>4.677923109660945</c:v>
                </c:pt>
                <c:pt idx="6">
                  <c:v>9.2949269399914876</c:v>
                </c:pt>
                <c:pt idx="7">
                  <c:v>5.8681089516243432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07-4A71-8470-EB153A55F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060824048"/>
        <c:axId val="-1060824592"/>
      </c:barChart>
      <c:catAx>
        <c:axId val="-1060824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24592"/>
        <c:crosses val="autoZero"/>
        <c:auto val="1"/>
        <c:lblAlgn val="ctr"/>
        <c:lblOffset val="100"/>
        <c:noMultiLvlLbl val="0"/>
      </c:catAx>
      <c:valAx>
        <c:axId val="-1060824592"/>
        <c:scaling>
          <c:orientation val="minMax"/>
          <c:max val="1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2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'c4'!$D$29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'c4'!$E$30:$E$37</c:f>
                <c:numCache>
                  <c:formatCode>General</c:formatCode>
                  <c:ptCount val="8"/>
                  <c:pt idx="0">
                    <c:v>0.13964422352424685</c:v>
                  </c:pt>
                  <c:pt idx="1">
                    <c:v>0.28954464308729494</c:v>
                  </c:pt>
                  <c:pt idx="2">
                    <c:v>0</c:v>
                  </c:pt>
                  <c:pt idx="3">
                    <c:v>0.60553203980806758</c:v>
                  </c:pt>
                  <c:pt idx="4">
                    <c:v>0</c:v>
                  </c:pt>
                  <c:pt idx="5">
                    <c:v>0</c:v>
                  </c:pt>
                  <c:pt idx="6">
                    <c:v>0.88814184468472757</c:v>
                  </c:pt>
                  <c:pt idx="7">
                    <c:v>0.28355964565888686</c:v>
                  </c:pt>
                </c:numCache>
              </c:numRef>
            </c:plus>
            <c:minus>
              <c:numRef>
                <c:f>'c4'!$E$30:$E$37</c:f>
                <c:numCache>
                  <c:formatCode>General</c:formatCode>
                  <c:ptCount val="8"/>
                  <c:pt idx="0">
                    <c:v>0.13964422352424685</c:v>
                  </c:pt>
                  <c:pt idx="1">
                    <c:v>0.28954464308729494</c:v>
                  </c:pt>
                  <c:pt idx="2">
                    <c:v>0</c:v>
                  </c:pt>
                  <c:pt idx="3">
                    <c:v>0.60553203980806758</c:v>
                  </c:pt>
                  <c:pt idx="4">
                    <c:v>0</c:v>
                  </c:pt>
                  <c:pt idx="5">
                    <c:v>0</c:v>
                  </c:pt>
                  <c:pt idx="6">
                    <c:v>0.88814184468472757</c:v>
                  </c:pt>
                  <c:pt idx="7">
                    <c:v>0.28355964565888686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'c4'!$A$30:$B$37</c:f>
              <c:multiLvlStrCache>
                <c:ptCount val="8"/>
                <c:lvl>
                  <c:pt idx="0">
                    <c:v>C4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C4</c:v>
                  </c:pt>
                </c:lvl>
              </c:multiLvlStrCache>
            </c:multiLvlStrRef>
          </c:cat>
          <c:val>
            <c:numRef>
              <c:f>'c4'!$D$30:$D$37</c:f>
              <c:numCache>
                <c:formatCode>General</c:formatCode>
                <c:ptCount val="8"/>
                <c:pt idx="0">
                  <c:v>5.6232014388489207</c:v>
                </c:pt>
                <c:pt idx="1">
                  <c:v>3.453033028122956</c:v>
                </c:pt>
                <c:pt idx="2">
                  <c:v>0</c:v>
                </c:pt>
                <c:pt idx="3">
                  <c:v>4.8648626553302812</c:v>
                </c:pt>
                <c:pt idx="4">
                  <c:v>0</c:v>
                </c:pt>
                <c:pt idx="5">
                  <c:v>0</c:v>
                </c:pt>
                <c:pt idx="6">
                  <c:v>2.3790467625899283</c:v>
                </c:pt>
                <c:pt idx="7">
                  <c:v>1.4238881621975148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CD-456F-A4D4-7EAD94AD05DD}"/>
            </c:ext>
          </c:extLst>
        </c:ser>
        <c:ser>
          <c:idx val="1"/>
          <c:order val="1"/>
          <c:tx>
            <c:strRef>
              <c:f>'c4'!$F$29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'c4'!$G$30:$G$37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0.14780435394024272</c:v>
                  </c:pt>
                  <c:pt idx="3">
                    <c:v>6.3241933071444503E-2</c:v>
                  </c:pt>
                  <c:pt idx="4">
                    <c:v>0.13567313064928213</c:v>
                  </c:pt>
                  <c:pt idx="5">
                    <c:v>0.17788706162918122</c:v>
                  </c:pt>
                  <c:pt idx="6">
                    <c:v>0.31552180427149118</c:v>
                  </c:pt>
                  <c:pt idx="7">
                    <c:v>0.19148568631613527</c:v>
                  </c:pt>
                </c:numCache>
              </c:numRef>
            </c:plus>
            <c:minus>
              <c:numRef>
                <c:f>'c4'!$G$30:$G$37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0.14780435394024272</c:v>
                  </c:pt>
                  <c:pt idx="3">
                    <c:v>6.3241933071444503E-2</c:v>
                  </c:pt>
                  <c:pt idx="4">
                    <c:v>0.13567313064928213</c:v>
                  </c:pt>
                  <c:pt idx="5">
                    <c:v>0.17788706162918122</c:v>
                  </c:pt>
                  <c:pt idx="6">
                    <c:v>0.31552180427149118</c:v>
                  </c:pt>
                  <c:pt idx="7">
                    <c:v>0.19148568631613527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'c4'!$A$30:$B$37</c:f>
              <c:multiLvlStrCache>
                <c:ptCount val="8"/>
                <c:lvl>
                  <c:pt idx="0">
                    <c:v>C4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C4</c:v>
                  </c:pt>
                </c:lvl>
              </c:multiLvlStrCache>
            </c:multiLvlStrRef>
          </c:cat>
          <c:val>
            <c:numRef>
              <c:f>'c4'!$F$30:$F$37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0.49027130988294337</c:v>
                </c:pt>
                <c:pt idx="3">
                  <c:v>0.64768766657880084</c:v>
                </c:pt>
                <c:pt idx="4">
                  <c:v>0.44991164611584611</c:v>
                </c:pt>
                <c:pt idx="5">
                  <c:v>0.43704419646779719</c:v>
                </c:pt>
                <c:pt idx="6">
                  <c:v>0.67166525105194819</c:v>
                </c:pt>
                <c:pt idx="7">
                  <c:v>0.41002059963486898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CD-456F-A4D4-7EAD94AD05DD}"/>
            </c:ext>
          </c:extLst>
        </c:ser>
        <c:ser>
          <c:idx val="2"/>
          <c:order val="2"/>
          <c:tx>
            <c:strRef>
              <c:f>'c4'!$H$29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'c4'!$I$30:$I$37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1.7414286439187972E-2</c:v>
                  </c:pt>
                  <c:pt idx="3">
                    <c:v>2.8207073040592293E-2</c:v>
                  </c:pt>
                  <c:pt idx="4">
                    <c:v>3.6335444469437178E-2</c:v>
                  </c:pt>
                  <c:pt idx="5">
                    <c:v>4.4299687492910349E-2</c:v>
                  </c:pt>
                  <c:pt idx="6">
                    <c:v>1.031599374676309E-2</c:v>
                  </c:pt>
                  <c:pt idx="7">
                    <c:v>2.038248333036528E-2</c:v>
                  </c:pt>
                </c:numCache>
              </c:numRef>
            </c:plus>
            <c:minus>
              <c:numRef>
                <c:f>'c4'!$I$30:$I$37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1.7414286439187972E-2</c:v>
                  </c:pt>
                  <c:pt idx="3">
                    <c:v>2.8207073040592293E-2</c:v>
                  </c:pt>
                  <c:pt idx="4">
                    <c:v>3.6335444469437178E-2</c:v>
                  </c:pt>
                  <c:pt idx="5">
                    <c:v>4.4299687492910349E-2</c:v>
                  </c:pt>
                  <c:pt idx="6">
                    <c:v>1.031599374676309E-2</c:v>
                  </c:pt>
                  <c:pt idx="7">
                    <c:v>2.038248333036528E-2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'c4'!$A$30:$B$37</c:f>
              <c:multiLvlStrCache>
                <c:ptCount val="8"/>
                <c:lvl>
                  <c:pt idx="0">
                    <c:v>C4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C4</c:v>
                  </c:pt>
                </c:lvl>
              </c:multiLvlStrCache>
            </c:multiLvlStrRef>
          </c:cat>
          <c:val>
            <c:numRef>
              <c:f>'c4'!$H$30:$H$37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0.72044767391549469</c:v>
                </c:pt>
                <c:pt idx="3">
                  <c:v>0.7155073174441261</c:v>
                </c:pt>
                <c:pt idx="4">
                  <c:v>0.69817411347610714</c:v>
                </c:pt>
                <c:pt idx="5">
                  <c:v>0.63568017747522609</c:v>
                </c:pt>
                <c:pt idx="6">
                  <c:v>0.67187274648681383</c:v>
                </c:pt>
                <c:pt idx="7">
                  <c:v>0.68448062011438349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CD-456F-A4D4-7EAD94AD05DD}"/>
            </c:ext>
          </c:extLst>
        </c:ser>
        <c:ser>
          <c:idx val="3"/>
          <c:order val="3"/>
          <c:tx>
            <c:strRef>
              <c:f>'c4'!$J$29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'c4'!$K$30:$K$37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3.2905823380498911E-2</c:v>
                  </c:pt>
                  <c:pt idx="3">
                    <c:v>2.5515953655996914E-2</c:v>
                  </c:pt>
                  <c:pt idx="4">
                    <c:v>7.4079067543680904E-2</c:v>
                  </c:pt>
                  <c:pt idx="5">
                    <c:v>1.8841385071631057E-2</c:v>
                  </c:pt>
                  <c:pt idx="6">
                    <c:v>1.2586202949618317E-2</c:v>
                  </c:pt>
                  <c:pt idx="7">
                    <c:v>5.6531853303870679E-2</c:v>
                  </c:pt>
                </c:numCache>
              </c:numRef>
            </c:plus>
            <c:minus>
              <c:numRef>
                <c:f>'c4'!$K$30:$K$37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3.2905823380498911E-2</c:v>
                  </c:pt>
                  <c:pt idx="3">
                    <c:v>2.5515953655996914E-2</c:v>
                  </c:pt>
                  <c:pt idx="4">
                    <c:v>7.4079067543680904E-2</c:v>
                  </c:pt>
                  <c:pt idx="5">
                    <c:v>1.8841385071631057E-2</c:v>
                  </c:pt>
                  <c:pt idx="6">
                    <c:v>1.2586202949618317E-2</c:v>
                  </c:pt>
                  <c:pt idx="7">
                    <c:v>5.6531853303870679E-2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'c4'!$A$30:$B$37</c:f>
              <c:multiLvlStrCache>
                <c:ptCount val="8"/>
                <c:lvl>
                  <c:pt idx="0">
                    <c:v>C4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C4</c:v>
                  </c:pt>
                </c:lvl>
              </c:multiLvlStrCache>
            </c:multiLvlStrRef>
          </c:cat>
          <c:val>
            <c:numRef>
              <c:f>'c4'!$J$30:$J$37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0.28975389251632344</c:v>
                </c:pt>
                <c:pt idx="3">
                  <c:v>0.30411853340030132</c:v>
                </c:pt>
                <c:pt idx="4">
                  <c:v>0.27559015570065293</c:v>
                </c:pt>
                <c:pt idx="5">
                  <c:v>0.2636865896534405</c:v>
                </c:pt>
                <c:pt idx="6">
                  <c:v>0.35610246107483673</c:v>
                </c:pt>
                <c:pt idx="7">
                  <c:v>0.33309894525364142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CD-456F-A4D4-7EAD94AD05DD}"/>
            </c:ext>
          </c:extLst>
        </c:ser>
        <c:ser>
          <c:idx val="4"/>
          <c:order val="4"/>
          <c:tx>
            <c:strRef>
              <c:f>'c4'!$L$29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'c4'!$M$30:$M$37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0.11809606344641538</c:v>
                  </c:pt>
                  <c:pt idx="4">
                    <c:v>0</c:v>
                  </c:pt>
                  <c:pt idx="5">
                    <c:v>0</c:v>
                  </c:pt>
                  <c:pt idx="6">
                    <c:v>4.2142830937495185E-2</c:v>
                  </c:pt>
                  <c:pt idx="7">
                    <c:v>2.6971264979910994</c:v>
                  </c:pt>
                </c:numCache>
              </c:numRef>
            </c:plus>
            <c:minus>
              <c:numRef>
                <c:f>'c4'!$M$30:$M$37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0.11809606344641538</c:v>
                  </c:pt>
                  <c:pt idx="4">
                    <c:v>0</c:v>
                  </c:pt>
                  <c:pt idx="5">
                    <c:v>0</c:v>
                  </c:pt>
                  <c:pt idx="6">
                    <c:v>4.2142830937495185E-2</c:v>
                  </c:pt>
                  <c:pt idx="7">
                    <c:v>2.6971264979910994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'c4'!$A$30:$B$37</c:f>
              <c:multiLvlStrCache>
                <c:ptCount val="8"/>
                <c:lvl>
                  <c:pt idx="0">
                    <c:v>C4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C4</c:v>
                  </c:pt>
                </c:lvl>
              </c:multiLvlStrCache>
            </c:multiLvlStrRef>
          </c:cat>
          <c:val>
            <c:numRef>
              <c:f>'c4'!$L$30:$L$37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0.20035158211953794</c:v>
                </c:pt>
                <c:pt idx="4">
                  <c:v>0</c:v>
                </c:pt>
                <c:pt idx="5">
                  <c:v>0</c:v>
                </c:pt>
                <c:pt idx="6">
                  <c:v>0.91421396283274736</c:v>
                </c:pt>
                <c:pt idx="7">
                  <c:v>2.0279758915118031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CD-456F-A4D4-7EAD94AD05DD}"/>
            </c:ext>
          </c:extLst>
        </c:ser>
        <c:ser>
          <c:idx val="5"/>
          <c:order val="5"/>
          <c:tx>
            <c:strRef>
              <c:f>'c4'!$N$29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'c4'!$O$30:$O$37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0.34708372240485663</c:v>
                  </c:pt>
                  <c:pt idx="3">
                    <c:v>2.5448364470826719E-2</c:v>
                  </c:pt>
                  <c:pt idx="4">
                    <c:v>0.33562428015300005</c:v>
                  </c:pt>
                  <c:pt idx="5">
                    <c:v>0.4687627086469302</c:v>
                  </c:pt>
                  <c:pt idx="6">
                    <c:v>0.38305758982592886</c:v>
                  </c:pt>
                  <c:pt idx="7">
                    <c:v>0.11189571976390965</c:v>
                  </c:pt>
                </c:numCache>
              </c:numRef>
            </c:plus>
            <c:minus>
              <c:numRef>
                <c:f>'c4'!$O$30:$O$37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0.34708372240485663</c:v>
                  </c:pt>
                  <c:pt idx="3">
                    <c:v>2.5448364470826719E-2</c:v>
                  </c:pt>
                  <c:pt idx="4">
                    <c:v>0.33562428015300005</c:v>
                  </c:pt>
                  <c:pt idx="5">
                    <c:v>0.4687627086469302</c:v>
                  </c:pt>
                  <c:pt idx="6">
                    <c:v>0.38305758982592886</c:v>
                  </c:pt>
                  <c:pt idx="7">
                    <c:v>0.11189571976390965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'c4'!$A$30:$B$37</c:f>
              <c:multiLvlStrCache>
                <c:ptCount val="8"/>
                <c:lvl>
                  <c:pt idx="0">
                    <c:v>C4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C4</c:v>
                  </c:pt>
                </c:lvl>
              </c:multiLvlStrCache>
            </c:multiLvlStrRef>
          </c:cat>
          <c:val>
            <c:numRef>
              <c:f>'c4'!$N$30:$N$37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4.7809306284579369</c:v>
                </c:pt>
                <c:pt idx="3">
                  <c:v>1.2677628032345014</c:v>
                </c:pt>
                <c:pt idx="4">
                  <c:v>4.1777415236203712</c:v>
                </c:pt>
                <c:pt idx="5">
                  <c:v>3.8744729748900553</c:v>
                </c:pt>
                <c:pt idx="6">
                  <c:v>1.571156192367712</c:v>
                </c:pt>
                <c:pt idx="7">
                  <c:v>2.1991176053340902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CD-456F-A4D4-7EAD94AD0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060821872"/>
        <c:axId val="-1060819696"/>
      </c:barChart>
      <c:catAx>
        <c:axId val="-1060821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19696"/>
        <c:crosses val="autoZero"/>
        <c:auto val="1"/>
        <c:lblAlgn val="ctr"/>
        <c:lblOffset val="100"/>
        <c:noMultiLvlLbl val="0"/>
      </c:catAx>
      <c:valAx>
        <c:axId val="-10608196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2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39072818831692"/>
          <c:y val="0.13487638394341006"/>
          <c:w val="0.74306309041330121"/>
          <c:h val="0.478656833453004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'c5'!$C$28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'c5'!$D$30:$D$37</c:f>
                <c:numCache>
                  <c:formatCode>General</c:formatCode>
                  <c:ptCount val="8"/>
                  <c:pt idx="0">
                    <c:v>3.8379392064285027E-2</c:v>
                  </c:pt>
                  <c:pt idx="1">
                    <c:v>0.12605134149731817</c:v>
                  </c:pt>
                  <c:pt idx="2">
                    <c:v>9.3865547504414434E-3</c:v>
                  </c:pt>
                  <c:pt idx="3">
                    <c:v>0.34494859105322334</c:v>
                  </c:pt>
                  <c:pt idx="4">
                    <c:v>0</c:v>
                  </c:pt>
                  <c:pt idx="5">
                    <c:v>0</c:v>
                  </c:pt>
                  <c:pt idx="6">
                    <c:v>6.5149080015241764E-2</c:v>
                  </c:pt>
                  <c:pt idx="7">
                    <c:v>0.23228139059719424</c:v>
                  </c:pt>
                </c:numCache>
              </c:numRef>
            </c:plus>
            <c:minus>
              <c:numRef>
                <c:f>'c5'!$D$30:$D$37</c:f>
                <c:numCache>
                  <c:formatCode>General</c:formatCode>
                  <c:ptCount val="8"/>
                  <c:pt idx="0">
                    <c:v>3.8379392064285027E-2</c:v>
                  </c:pt>
                  <c:pt idx="1">
                    <c:v>0.12605134149731817</c:v>
                  </c:pt>
                  <c:pt idx="2">
                    <c:v>9.3865547504414434E-3</c:v>
                  </c:pt>
                  <c:pt idx="3">
                    <c:v>0.34494859105322334</c:v>
                  </c:pt>
                  <c:pt idx="4">
                    <c:v>0</c:v>
                  </c:pt>
                  <c:pt idx="5">
                    <c:v>0</c:v>
                  </c:pt>
                  <c:pt idx="6">
                    <c:v>6.5149080015241764E-2</c:v>
                  </c:pt>
                  <c:pt idx="7">
                    <c:v>0.23228139059719424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'c5'!$A$30:$B$37</c:f>
              <c:multiLvlStrCache>
                <c:ptCount val="8"/>
                <c:lvl>
                  <c:pt idx="0">
                    <c:v>C5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C5</c:v>
                  </c:pt>
                </c:lvl>
              </c:multiLvlStrCache>
            </c:multiLvlStrRef>
          </c:cat>
          <c:val>
            <c:numRef>
              <c:f>'c5'!$C$30:$C$37</c:f>
              <c:numCache>
                <c:formatCode>General</c:formatCode>
                <c:ptCount val="8"/>
                <c:pt idx="0">
                  <c:v>10.05746717679567</c:v>
                </c:pt>
                <c:pt idx="1">
                  <c:v>8.2518026193162299</c:v>
                </c:pt>
                <c:pt idx="2">
                  <c:v>4.765291607396871E-2</c:v>
                </c:pt>
                <c:pt idx="3">
                  <c:v>4.1471403345269042</c:v>
                </c:pt>
                <c:pt idx="4">
                  <c:v>0</c:v>
                </c:pt>
                <c:pt idx="5">
                  <c:v>0</c:v>
                </c:pt>
                <c:pt idx="6">
                  <c:v>3.7613838884256304E-2</c:v>
                </c:pt>
                <c:pt idx="7">
                  <c:v>0.94783031670508988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78-4783-8513-33B899089FD2}"/>
            </c:ext>
          </c:extLst>
        </c:ser>
        <c:ser>
          <c:idx val="1"/>
          <c:order val="1"/>
          <c:tx>
            <c:strRef>
              <c:f>'c5'!$E$28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'c5'!$F$30:$F$37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0.12692280510067419</c:v>
                  </c:pt>
                  <c:pt idx="3">
                    <c:v>7.5991805994066524E-3</c:v>
                  </c:pt>
                  <c:pt idx="4">
                    <c:v>7.810479516130929E-2</c:v>
                  </c:pt>
                  <c:pt idx="5">
                    <c:v>5.7692522158025519E-2</c:v>
                  </c:pt>
                  <c:pt idx="6">
                    <c:v>0.11825055980745799</c:v>
                  </c:pt>
                  <c:pt idx="7">
                    <c:v>0.26155021781804211</c:v>
                  </c:pt>
                </c:numCache>
              </c:numRef>
            </c:plus>
            <c:minus>
              <c:numRef>
                <c:f>'c5'!$F$30:$F$37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0.12692280510067419</c:v>
                  </c:pt>
                  <c:pt idx="3">
                    <c:v>7.5991805994066524E-3</c:v>
                  </c:pt>
                  <c:pt idx="4">
                    <c:v>7.810479516130929E-2</c:v>
                  </c:pt>
                  <c:pt idx="5">
                    <c:v>5.7692522158025519E-2</c:v>
                  </c:pt>
                  <c:pt idx="6">
                    <c:v>0.11825055980745799</c:v>
                  </c:pt>
                  <c:pt idx="7">
                    <c:v>0.26155021781804211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'c5'!$A$30:$B$37</c:f>
              <c:multiLvlStrCache>
                <c:ptCount val="8"/>
                <c:lvl>
                  <c:pt idx="0">
                    <c:v>C5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C5</c:v>
                  </c:pt>
                </c:lvl>
              </c:multiLvlStrCache>
            </c:multiLvlStrRef>
          </c:cat>
          <c:val>
            <c:numRef>
              <c:f>'c5'!$E$30:$E$37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0.26660106197593131</c:v>
                </c:pt>
                <c:pt idx="3">
                  <c:v>8.0219307109029737E-3</c:v>
                </c:pt>
                <c:pt idx="4">
                  <c:v>0.62299854439592428</c:v>
                </c:pt>
                <c:pt idx="5">
                  <c:v>0.25462527713588662</c:v>
                </c:pt>
                <c:pt idx="6">
                  <c:v>0.33581986826343796</c:v>
                </c:pt>
                <c:pt idx="7">
                  <c:v>0.30100837924197293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78-4783-8513-33B899089FD2}"/>
            </c:ext>
          </c:extLst>
        </c:ser>
        <c:ser>
          <c:idx val="2"/>
          <c:order val="2"/>
          <c:tx>
            <c:strRef>
              <c:f>'c5'!$G$28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'c5'!$H$30:$H$37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3.7260338458365579E-2</c:v>
                  </c:pt>
                  <c:pt idx="3">
                    <c:v>7.109643634140168E-3</c:v>
                  </c:pt>
                  <c:pt idx="4">
                    <c:v>0.15029386815707271</c:v>
                  </c:pt>
                  <c:pt idx="5">
                    <c:v>0.30063874267064983</c:v>
                  </c:pt>
                  <c:pt idx="6">
                    <c:v>0.24188186527047792</c:v>
                  </c:pt>
                  <c:pt idx="7">
                    <c:v>0.63165335193160344</c:v>
                  </c:pt>
                </c:numCache>
              </c:numRef>
            </c:plus>
            <c:minus>
              <c:numRef>
                <c:f>'c5'!$H$30:$H$37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3.7260338458365579E-2</c:v>
                  </c:pt>
                  <c:pt idx="3">
                    <c:v>7.109643634140168E-3</c:v>
                  </c:pt>
                  <c:pt idx="4">
                    <c:v>0.15029386815707271</c:v>
                  </c:pt>
                  <c:pt idx="5">
                    <c:v>0.30063874267064983</c:v>
                  </c:pt>
                  <c:pt idx="6">
                    <c:v>0.24188186527047792</c:v>
                  </c:pt>
                  <c:pt idx="7">
                    <c:v>0.63165335193160344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'c5'!$A$30:$B$37</c:f>
              <c:multiLvlStrCache>
                <c:ptCount val="8"/>
                <c:lvl>
                  <c:pt idx="0">
                    <c:v>C5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C5</c:v>
                  </c:pt>
                </c:lvl>
              </c:multiLvlStrCache>
            </c:multiLvlStrRef>
          </c:cat>
          <c:val>
            <c:numRef>
              <c:f>'c5'!$G$30:$G$37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1.9979537553964128</c:v>
                </c:pt>
                <c:pt idx="3">
                  <c:v>1.7758885780042252E-2</c:v>
                </c:pt>
                <c:pt idx="4">
                  <c:v>1.473104688880789</c:v>
                </c:pt>
                <c:pt idx="5">
                  <c:v>2.4246984608149842</c:v>
                </c:pt>
                <c:pt idx="6">
                  <c:v>1.8820983753289857</c:v>
                </c:pt>
                <c:pt idx="7">
                  <c:v>0.72859594055139354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78-4783-8513-33B899089FD2}"/>
            </c:ext>
          </c:extLst>
        </c:ser>
        <c:ser>
          <c:idx val="3"/>
          <c:order val="3"/>
          <c:tx>
            <c:strRef>
              <c:f>'c5'!$I$28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'c5'!$J$30:$J$37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0.13661334024129043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</c:numCache>
              </c:numRef>
            </c:plus>
            <c:minus>
              <c:numRef>
                <c:f>'c5'!$J$30:$J$37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0.13661334024129043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'c5'!$A$30:$B$37</c:f>
              <c:multiLvlStrCache>
                <c:ptCount val="8"/>
                <c:lvl>
                  <c:pt idx="0">
                    <c:v>C5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C5</c:v>
                  </c:pt>
                </c:lvl>
              </c:multiLvlStrCache>
            </c:multiLvlStrRef>
          </c:cat>
          <c:val>
            <c:numRef>
              <c:f>'c5'!$I$30:$I$37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7.8873748763202967E-2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78-4783-8513-33B899089FD2}"/>
            </c:ext>
          </c:extLst>
        </c:ser>
        <c:ser>
          <c:idx val="4"/>
          <c:order val="4"/>
          <c:tx>
            <c:strRef>
              <c:f>'c5'!$K$28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'c5'!$L$30:$L$37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0.26363105985717095</c:v>
                  </c:pt>
                  <c:pt idx="3">
                    <c:v>1.8326984135656872E-2</c:v>
                  </c:pt>
                  <c:pt idx="4">
                    <c:v>1.3713979501644182E-3</c:v>
                  </c:pt>
                  <c:pt idx="5">
                    <c:v>8.3831676907978291E-3</c:v>
                  </c:pt>
                  <c:pt idx="6">
                    <c:v>3.5917386476217408E-2</c:v>
                  </c:pt>
                  <c:pt idx="7">
                    <c:v>7.1582890384693822E-4</c:v>
                  </c:pt>
                </c:numCache>
              </c:numRef>
            </c:plus>
            <c:minus>
              <c:numRef>
                <c:f>'c5'!$L$30:$L$37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0.26363105985717095</c:v>
                  </c:pt>
                  <c:pt idx="3">
                    <c:v>1.8326984135656872E-2</c:v>
                  </c:pt>
                  <c:pt idx="4">
                    <c:v>1.3713979501644182E-3</c:v>
                  </c:pt>
                  <c:pt idx="5">
                    <c:v>8.3831676907978291E-3</c:v>
                  </c:pt>
                  <c:pt idx="6">
                    <c:v>3.5917386476217408E-2</c:v>
                  </c:pt>
                  <c:pt idx="7">
                    <c:v>7.1582890384693822E-4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'c5'!$A$30:$B$37</c:f>
              <c:multiLvlStrCache>
                <c:ptCount val="8"/>
                <c:lvl>
                  <c:pt idx="0">
                    <c:v>C5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C5</c:v>
                  </c:pt>
                </c:lvl>
              </c:multiLvlStrCache>
            </c:multiLvlStrRef>
          </c:cat>
          <c:val>
            <c:numRef>
              <c:f>'c5'!$K$30:$K$37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0.1735533869404278</c:v>
                </c:pt>
                <c:pt idx="3">
                  <c:v>8.1475417246349879E-2</c:v>
                </c:pt>
                <c:pt idx="4">
                  <c:v>6.1460651019823904E-2</c:v>
                </c:pt>
                <c:pt idx="5">
                  <c:v>7.0199846310703515E-2</c:v>
                </c:pt>
                <c:pt idx="6">
                  <c:v>4.1435839741239461E-2</c:v>
                </c:pt>
                <c:pt idx="7">
                  <c:v>6.7984912331808159E-2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78-4783-8513-33B899089FD2}"/>
            </c:ext>
          </c:extLst>
        </c:ser>
        <c:ser>
          <c:idx val="5"/>
          <c:order val="5"/>
          <c:tx>
            <c:strRef>
              <c:f>'c5'!$M$28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'c5'!$N$30:$N$37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0.18946229658745825</c:v>
                  </c:pt>
                  <c:pt idx="3">
                    <c:v>1.8831171602946017E-2</c:v>
                  </c:pt>
                  <c:pt idx="4">
                    <c:v>2.1803802961512155E-2</c:v>
                  </c:pt>
                  <c:pt idx="5">
                    <c:v>2.8187150960020502E-2</c:v>
                  </c:pt>
                  <c:pt idx="6">
                    <c:v>1.474625264180119E-2</c:v>
                  </c:pt>
                  <c:pt idx="7">
                    <c:v>3.4106551572302721E-3</c:v>
                  </c:pt>
                </c:numCache>
              </c:numRef>
            </c:plus>
            <c:minus>
              <c:numRef>
                <c:f>'c5'!$N$30:$N$37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0.18946229658745825</c:v>
                  </c:pt>
                  <c:pt idx="3">
                    <c:v>1.8831171602946017E-2</c:v>
                  </c:pt>
                  <c:pt idx="4">
                    <c:v>2.1803802961512155E-2</c:v>
                  </c:pt>
                  <c:pt idx="5">
                    <c:v>2.8187150960020502E-2</c:v>
                  </c:pt>
                  <c:pt idx="6">
                    <c:v>1.474625264180119E-2</c:v>
                  </c:pt>
                  <c:pt idx="7">
                    <c:v>3.4106551572302721E-3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'c5'!$A$30:$B$37</c:f>
              <c:multiLvlStrCache>
                <c:ptCount val="8"/>
                <c:lvl>
                  <c:pt idx="0">
                    <c:v>C5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C5</c:v>
                  </c:pt>
                </c:lvl>
              </c:multiLvlStrCache>
            </c:multiLvlStrRef>
          </c:cat>
          <c:val>
            <c:numRef>
              <c:f>'c5'!$M$30:$M$37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5.4033309689317628</c:v>
                </c:pt>
                <c:pt idx="3">
                  <c:v>6.4244327800633654</c:v>
                </c:pt>
                <c:pt idx="4">
                  <c:v>8.6830358916158321</c:v>
                </c:pt>
                <c:pt idx="5">
                  <c:v>6.4329389511514634</c:v>
                </c:pt>
                <c:pt idx="6">
                  <c:v>7.5778086726249585</c:v>
                </c:pt>
                <c:pt idx="7">
                  <c:v>6.4467886697876766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78-4783-8513-33B899089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060821328"/>
        <c:axId val="-1060822416"/>
      </c:barChart>
      <c:catAx>
        <c:axId val="-1060821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22416"/>
        <c:crosses val="autoZero"/>
        <c:auto val="1"/>
        <c:lblAlgn val="ctr"/>
        <c:lblOffset val="100"/>
        <c:noMultiLvlLbl val="0"/>
      </c:catAx>
      <c:valAx>
        <c:axId val="-106082241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layout>
            <c:manualLayout>
              <c:xMode val="edge"/>
              <c:yMode val="edge"/>
              <c:x val="1.7289520508502496E-2"/>
              <c:y val="0.253186581923757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2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'c6'!$C$29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'c6'!$D$31:$D$38</c:f>
                <c:numCache>
                  <c:formatCode>General</c:formatCode>
                  <c:ptCount val="8"/>
                  <c:pt idx="0">
                    <c:v>0.47895700105463634</c:v>
                  </c:pt>
                  <c:pt idx="1">
                    <c:v>0.14031014944935549</c:v>
                  </c:pt>
                  <c:pt idx="2">
                    <c:v>1.6861058219477081E-2</c:v>
                  </c:pt>
                  <c:pt idx="3">
                    <c:v>0.46182074433755899</c:v>
                  </c:pt>
                  <c:pt idx="4">
                    <c:v>1.3755277297776565E-2</c:v>
                  </c:pt>
                  <c:pt idx="5">
                    <c:v>6.6837108631162059E-3</c:v>
                  </c:pt>
                  <c:pt idx="6">
                    <c:v>2.126422971937084E-3</c:v>
                  </c:pt>
                  <c:pt idx="7">
                    <c:v>0.12853605237400975</c:v>
                  </c:pt>
                </c:numCache>
              </c:numRef>
            </c:plus>
            <c:minus>
              <c:numRef>
                <c:f>'c6'!$D$31:$D$38</c:f>
                <c:numCache>
                  <c:formatCode>General</c:formatCode>
                  <c:ptCount val="8"/>
                  <c:pt idx="0">
                    <c:v>0.47895700105463634</c:v>
                  </c:pt>
                  <c:pt idx="1">
                    <c:v>0.14031014944935549</c:v>
                  </c:pt>
                  <c:pt idx="2">
                    <c:v>1.6861058219477081E-2</c:v>
                  </c:pt>
                  <c:pt idx="3">
                    <c:v>0.46182074433755899</c:v>
                  </c:pt>
                  <c:pt idx="4">
                    <c:v>1.3755277297776565E-2</c:v>
                  </c:pt>
                  <c:pt idx="5">
                    <c:v>6.6837108631162059E-3</c:v>
                  </c:pt>
                  <c:pt idx="6">
                    <c:v>2.126422971937084E-3</c:v>
                  </c:pt>
                  <c:pt idx="7">
                    <c:v>0.12853605237400975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'c6'!$A$31:$B$38</c:f>
              <c:multiLvlStrCache>
                <c:ptCount val="8"/>
                <c:lvl>
                  <c:pt idx="0">
                    <c:v>C6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C6</c:v>
                  </c:pt>
                </c:lvl>
              </c:multiLvlStrCache>
            </c:multiLvlStrRef>
          </c:cat>
          <c:val>
            <c:numRef>
              <c:f>'c6'!$C$31:$C$38</c:f>
              <c:numCache>
                <c:formatCode>General</c:formatCode>
                <c:ptCount val="8"/>
                <c:pt idx="0">
                  <c:v>10.259522680575314</c:v>
                </c:pt>
                <c:pt idx="1">
                  <c:v>6.9185292370410343</c:v>
                </c:pt>
                <c:pt idx="2">
                  <c:v>0.23584473765961969</c:v>
                </c:pt>
                <c:pt idx="3">
                  <c:v>5.6360589264400511</c:v>
                </c:pt>
                <c:pt idx="4">
                  <c:v>0.13555206749399126</c:v>
                </c:pt>
                <c:pt idx="5">
                  <c:v>7.3410070687747644E-2</c:v>
                </c:pt>
                <c:pt idx="6">
                  <c:v>3.3218336303635763E-2</c:v>
                </c:pt>
                <c:pt idx="7">
                  <c:v>2.1405634309445563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5A-464A-AC60-D229206F62DE}"/>
            </c:ext>
          </c:extLst>
        </c:ser>
        <c:ser>
          <c:idx val="1"/>
          <c:order val="1"/>
          <c:tx>
            <c:strRef>
              <c:f>'c6'!$E$29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'c6'!$F$31:$F$38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2.6003170388677228E-3</c:v>
                  </c:pt>
                  <c:pt idx="3">
                    <c:v>1.6892414718893745E-3</c:v>
                  </c:pt>
                  <c:pt idx="4">
                    <c:v>9.006322517752434E-4</c:v>
                  </c:pt>
                  <c:pt idx="5">
                    <c:v>1.0145974878419633E-3</c:v>
                  </c:pt>
                  <c:pt idx="6">
                    <c:v>9.9472107893088554E-4</c:v>
                  </c:pt>
                  <c:pt idx="7">
                    <c:v>4.5573373233180614E-4</c:v>
                  </c:pt>
                </c:numCache>
              </c:numRef>
            </c:plus>
            <c:minus>
              <c:numRef>
                <c:f>'c6'!$F$31:$F$38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2.6003170388677228E-3</c:v>
                  </c:pt>
                  <c:pt idx="3">
                    <c:v>1.6892414718893745E-3</c:v>
                  </c:pt>
                  <c:pt idx="4">
                    <c:v>9.006322517752434E-4</c:v>
                  </c:pt>
                  <c:pt idx="5">
                    <c:v>1.0145974878419633E-3</c:v>
                  </c:pt>
                  <c:pt idx="6">
                    <c:v>9.9472107893088554E-4</c:v>
                  </c:pt>
                  <c:pt idx="7">
                    <c:v>4.5573373233180614E-4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'c6'!$A$31:$B$38</c:f>
              <c:multiLvlStrCache>
                <c:ptCount val="8"/>
                <c:lvl>
                  <c:pt idx="0">
                    <c:v>C6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C6</c:v>
                  </c:pt>
                </c:lvl>
              </c:multiLvlStrCache>
            </c:multiLvlStrRef>
          </c:cat>
          <c:val>
            <c:numRef>
              <c:f>'c6'!$E$31:$E$38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5.4481181118735705E-2</c:v>
                </c:pt>
                <c:pt idx="3">
                  <c:v>3.8036076722342792E-2</c:v>
                </c:pt>
                <c:pt idx="4">
                  <c:v>4.3747199353325189E-2</c:v>
                </c:pt>
                <c:pt idx="5">
                  <c:v>4.1661907397807514E-2</c:v>
                </c:pt>
                <c:pt idx="6">
                  <c:v>3.8642334355477842E-2</c:v>
                </c:pt>
                <c:pt idx="7">
                  <c:v>4.5981859131499332E-2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5A-464A-AC60-D229206F62DE}"/>
            </c:ext>
          </c:extLst>
        </c:ser>
        <c:ser>
          <c:idx val="2"/>
          <c:order val="2"/>
          <c:tx>
            <c:strRef>
              <c:f>'c6'!$G$29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'c6'!$H$31:$H$38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7.394927973805443E-2</c:v>
                  </c:pt>
                  <c:pt idx="3">
                    <c:v>3.2220271795372832E-2</c:v>
                  </c:pt>
                  <c:pt idx="4">
                    <c:v>1.1151863339283984E-2</c:v>
                  </c:pt>
                  <c:pt idx="5">
                    <c:v>3.2312542529971101E-2</c:v>
                  </c:pt>
                  <c:pt idx="6">
                    <c:v>0.13415792586830549</c:v>
                  </c:pt>
                  <c:pt idx="7">
                    <c:v>3.8724586936319562E-2</c:v>
                  </c:pt>
                </c:numCache>
              </c:numRef>
            </c:plus>
            <c:minus>
              <c:numRef>
                <c:f>'c6'!$H$31:$H$38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7.394927973805443E-2</c:v>
                  </c:pt>
                  <c:pt idx="3">
                    <c:v>3.2220271795372832E-2</c:v>
                  </c:pt>
                  <c:pt idx="4">
                    <c:v>1.1151863339283984E-2</c:v>
                  </c:pt>
                  <c:pt idx="5">
                    <c:v>3.2312542529971101E-2</c:v>
                  </c:pt>
                  <c:pt idx="6">
                    <c:v>0.13415792586830549</c:v>
                  </c:pt>
                  <c:pt idx="7">
                    <c:v>3.8724586936319562E-2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'c6'!$A$31:$B$38</c:f>
              <c:multiLvlStrCache>
                <c:ptCount val="8"/>
                <c:lvl>
                  <c:pt idx="0">
                    <c:v>C6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C6</c:v>
                  </c:pt>
                </c:lvl>
              </c:multiLvlStrCache>
            </c:multiLvlStrRef>
          </c:cat>
          <c:val>
            <c:numRef>
              <c:f>'c6'!$G$31:$G$38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1.3867087628392889</c:v>
                </c:pt>
                <c:pt idx="3">
                  <c:v>0.95262082764082245</c:v>
                </c:pt>
                <c:pt idx="4">
                  <c:v>1.1251399636553392</c:v>
                </c:pt>
                <c:pt idx="5">
                  <c:v>0.93160595674828051</c:v>
                </c:pt>
                <c:pt idx="6">
                  <c:v>1.540140396329871</c:v>
                </c:pt>
                <c:pt idx="7">
                  <c:v>1.3248336825322735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5A-464A-AC60-D229206F62DE}"/>
            </c:ext>
          </c:extLst>
        </c:ser>
        <c:ser>
          <c:idx val="3"/>
          <c:order val="3"/>
          <c:tx>
            <c:strRef>
              <c:f>'c6'!$I$29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'c6'!$I$31:$I$38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0.1937891443122404</c:v>
                  </c:pt>
                  <c:pt idx="3">
                    <c:v>0</c:v>
                  </c:pt>
                  <c:pt idx="4">
                    <c:v>0.11253471821117715</c:v>
                  </c:pt>
                  <c:pt idx="5">
                    <c:v>0.11327805206350483</c:v>
                  </c:pt>
                  <c:pt idx="6">
                    <c:v>0.12367468094403399</c:v>
                  </c:pt>
                  <c:pt idx="7">
                    <c:v>0</c:v>
                  </c:pt>
                </c:numCache>
              </c:numRef>
            </c:plus>
            <c:minus>
              <c:numRef>
                <c:f>'c6'!$J$31:$J$38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1.9390007987254753E-3</c:v>
                  </c:pt>
                  <c:pt idx="3">
                    <c:v>0</c:v>
                  </c:pt>
                  <c:pt idx="4">
                    <c:v>2.2841838778666188E-3</c:v>
                  </c:pt>
                  <c:pt idx="5">
                    <c:v>3.0111038399534182E-3</c:v>
                  </c:pt>
                  <c:pt idx="6">
                    <c:v>3.5086110107852408E-3</c:v>
                  </c:pt>
                  <c:pt idx="7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'c6'!$A$31:$B$38</c:f>
              <c:multiLvlStrCache>
                <c:ptCount val="8"/>
                <c:lvl>
                  <c:pt idx="0">
                    <c:v>C6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C6</c:v>
                  </c:pt>
                </c:lvl>
              </c:multiLvlStrCache>
            </c:multiLvlStrRef>
          </c:cat>
          <c:val>
            <c:numRef>
              <c:f>'c6'!$I$31:$I$38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0.1937891443122404</c:v>
                </c:pt>
                <c:pt idx="3">
                  <c:v>0</c:v>
                </c:pt>
                <c:pt idx="4">
                  <c:v>0.11253471821117715</c:v>
                </c:pt>
                <c:pt idx="5">
                  <c:v>0.11327805206350483</c:v>
                </c:pt>
                <c:pt idx="6">
                  <c:v>0.12367468094403399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5A-464A-AC60-D229206F62DE}"/>
            </c:ext>
          </c:extLst>
        </c:ser>
        <c:ser>
          <c:idx val="4"/>
          <c:order val="4"/>
          <c:tx>
            <c:strRef>
              <c:f>'c6'!$K$29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'c6'!$L$31:$L$38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2.2321554519446271E-3</c:v>
                  </c:pt>
                  <c:pt idx="3">
                    <c:v>0</c:v>
                  </c:pt>
                  <c:pt idx="4">
                    <c:v>8.4970230859202529E-3</c:v>
                  </c:pt>
                  <c:pt idx="5">
                    <c:v>1.9794424392338195E-3</c:v>
                  </c:pt>
                  <c:pt idx="6">
                    <c:v>0</c:v>
                  </c:pt>
                  <c:pt idx="7">
                    <c:v>1.3511621890161482E-3</c:v>
                  </c:pt>
                </c:numCache>
              </c:numRef>
            </c:plus>
            <c:minus>
              <c:numRef>
                <c:f>'c6'!$L$31:$L$38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2.2321554519446271E-3</c:v>
                  </c:pt>
                  <c:pt idx="3">
                    <c:v>0</c:v>
                  </c:pt>
                  <c:pt idx="4">
                    <c:v>8.4970230859202529E-3</c:v>
                  </c:pt>
                  <c:pt idx="5">
                    <c:v>1.9794424392338195E-3</c:v>
                  </c:pt>
                  <c:pt idx="6">
                    <c:v>0</c:v>
                  </c:pt>
                  <c:pt idx="7">
                    <c:v>1.3511621890161482E-3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'c6'!$A$31:$B$38</c:f>
              <c:multiLvlStrCache>
                <c:ptCount val="8"/>
                <c:lvl>
                  <c:pt idx="0">
                    <c:v>C6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C6</c:v>
                  </c:pt>
                </c:lvl>
              </c:multiLvlStrCache>
            </c:multiLvlStrRef>
          </c:cat>
          <c:val>
            <c:numRef>
              <c:f>'c6'!$K$31:$K$38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0.15190629975439848</c:v>
                </c:pt>
                <c:pt idx="3">
                  <c:v>0</c:v>
                </c:pt>
                <c:pt idx="4">
                  <c:v>2.7116618031872947E-2</c:v>
                </c:pt>
                <c:pt idx="5">
                  <c:v>1.6293074438858277E-2</c:v>
                </c:pt>
                <c:pt idx="6">
                  <c:v>0</c:v>
                </c:pt>
                <c:pt idx="7">
                  <c:v>8.4910825050350816E-2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5A-464A-AC60-D229206F62DE}"/>
            </c:ext>
          </c:extLst>
        </c:ser>
        <c:ser>
          <c:idx val="5"/>
          <c:order val="5"/>
          <c:tx>
            <c:strRef>
              <c:f>'c6'!$M$29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'c6'!$N$31:$N$38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0.20032345755575803</c:v>
                  </c:pt>
                  <c:pt idx="3">
                    <c:v>8.4883348698731848E-2</c:v>
                  </c:pt>
                  <c:pt idx="4">
                    <c:v>6.4448671652073547E-2</c:v>
                  </c:pt>
                  <c:pt idx="5">
                    <c:v>0.25540000664911805</c:v>
                  </c:pt>
                  <c:pt idx="6">
                    <c:v>0.35898586051023457</c:v>
                  </c:pt>
                  <c:pt idx="7">
                    <c:v>9.128212403991337E-2</c:v>
                  </c:pt>
                </c:numCache>
              </c:numRef>
            </c:plus>
            <c:minus>
              <c:numRef>
                <c:f>'c6'!$N$31:$N$38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0.20032345755575803</c:v>
                  </c:pt>
                  <c:pt idx="3">
                    <c:v>8.4883348698731848E-2</c:v>
                  </c:pt>
                  <c:pt idx="4">
                    <c:v>6.4448671652073547E-2</c:v>
                  </c:pt>
                  <c:pt idx="5">
                    <c:v>0.25540000664911805</c:v>
                  </c:pt>
                  <c:pt idx="6">
                    <c:v>0.35898586051023457</c:v>
                  </c:pt>
                  <c:pt idx="7">
                    <c:v>9.128212403991337E-2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'c6'!$A$31:$B$38</c:f>
              <c:multiLvlStrCache>
                <c:ptCount val="8"/>
                <c:lvl>
                  <c:pt idx="0">
                    <c:v>C6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C6</c:v>
                  </c:pt>
                </c:lvl>
              </c:multiLvlStrCache>
            </c:multiLvlStrRef>
          </c:cat>
          <c:val>
            <c:numRef>
              <c:f>'c6'!$M$31:$M$38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5.5131640421809225</c:v>
                </c:pt>
                <c:pt idx="3">
                  <c:v>1.0434350026008417</c:v>
                </c:pt>
                <c:pt idx="4">
                  <c:v>6.0534638482999954</c:v>
                </c:pt>
                <c:pt idx="5">
                  <c:v>7.135285383269494</c:v>
                </c:pt>
                <c:pt idx="6">
                  <c:v>9.3314323544710831</c:v>
                </c:pt>
                <c:pt idx="7">
                  <c:v>4.2614612001702374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5A-464A-AC60-D229206F62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060819152"/>
        <c:axId val="-1060820784"/>
      </c:barChart>
      <c:catAx>
        <c:axId val="-106081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20784"/>
        <c:crosses val="autoZero"/>
        <c:auto val="1"/>
        <c:lblAlgn val="ctr"/>
        <c:lblOffset val="100"/>
        <c:noMultiLvlLbl val="0"/>
      </c:catAx>
      <c:valAx>
        <c:axId val="-1060820784"/>
        <c:scaling>
          <c:orientation val="minMax"/>
          <c:max val="1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1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'c12'!$C$30</c:f>
              <c:strCache>
                <c:ptCount val="1"/>
                <c:pt idx="0">
                  <c:v>acid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'c12'!$D$31:$D$38</c:f>
                <c:numCache>
                  <c:formatCode>General</c:formatCode>
                  <c:ptCount val="8"/>
                  <c:pt idx="0">
                    <c:v>3.6441615765826634</c:v>
                  </c:pt>
                  <c:pt idx="1">
                    <c:v>2.1038197418991391</c:v>
                  </c:pt>
                  <c:pt idx="2">
                    <c:v>0.41156961013750143</c:v>
                  </c:pt>
                  <c:pt idx="3">
                    <c:v>1.6087656131897536</c:v>
                  </c:pt>
                  <c:pt idx="4">
                    <c:v>8.9320879364358924E-2</c:v>
                  </c:pt>
                  <c:pt idx="5">
                    <c:v>0.69888154582313</c:v>
                  </c:pt>
                  <c:pt idx="6">
                    <c:v>8.8307146886631771E-2</c:v>
                  </c:pt>
                  <c:pt idx="7">
                    <c:v>0.82172381855477616</c:v>
                  </c:pt>
                </c:numCache>
              </c:numRef>
            </c:plus>
            <c:minus>
              <c:numRef>
                <c:f>'c12'!$D$31:$D$35</c:f>
                <c:numCache>
                  <c:formatCode>General</c:formatCode>
                  <c:ptCount val="5"/>
                  <c:pt idx="0">
                    <c:v>3.6441615765826634</c:v>
                  </c:pt>
                  <c:pt idx="1">
                    <c:v>2.1038197418991391</c:v>
                  </c:pt>
                  <c:pt idx="2">
                    <c:v>0.41156961013750143</c:v>
                  </c:pt>
                  <c:pt idx="3">
                    <c:v>1.6087656131897536</c:v>
                  </c:pt>
                  <c:pt idx="4">
                    <c:v>8.9320879364358924E-2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'c12'!$A$31:$B$38</c:f>
              <c:multiLvlStrCache>
                <c:ptCount val="8"/>
                <c:lvl>
                  <c:pt idx="0">
                    <c:v>dodecanoic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C12</c:v>
                  </c:pt>
                </c:lvl>
              </c:multiLvlStrCache>
            </c:multiLvlStrRef>
          </c:cat>
          <c:val>
            <c:numRef>
              <c:f>'c12'!$C$31:$C$38</c:f>
              <c:numCache>
                <c:formatCode>General</c:formatCode>
                <c:ptCount val="8"/>
                <c:pt idx="0">
                  <c:v>12.106048441054464</c:v>
                </c:pt>
                <c:pt idx="1">
                  <c:v>11.884960633053771</c:v>
                </c:pt>
                <c:pt idx="2">
                  <c:v>9.1286595708514611</c:v>
                </c:pt>
                <c:pt idx="3">
                  <c:v>9.222201728022684</c:v>
                </c:pt>
                <c:pt idx="4">
                  <c:v>6.4276964640272558</c:v>
                </c:pt>
                <c:pt idx="5">
                  <c:v>2.210048064925624</c:v>
                </c:pt>
                <c:pt idx="6">
                  <c:v>1.4015482764980958</c:v>
                </c:pt>
                <c:pt idx="7">
                  <c:v>1.2560605567430134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CA-4E2A-854E-691BC2602A60}"/>
            </c:ext>
          </c:extLst>
        </c:ser>
        <c:ser>
          <c:idx val="1"/>
          <c:order val="1"/>
          <c:tx>
            <c:strRef>
              <c:f>'c12'!$E$30</c:f>
              <c:strCache>
                <c:ptCount val="1"/>
                <c:pt idx="0">
                  <c:v>aldehyde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'c12'!$F$31:$F$38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0.13264802461786965</c:v>
                  </c:pt>
                  <c:pt idx="3">
                    <c:v>2.6318647432587546E-2</c:v>
                  </c:pt>
                  <c:pt idx="4">
                    <c:v>0.28318240858722971</c:v>
                  </c:pt>
                  <c:pt idx="5">
                    <c:v>6.6979138931006869E-3</c:v>
                  </c:pt>
                  <c:pt idx="6">
                    <c:v>2.6716788564264422E-2</c:v>
                  </c:pt>
                  <c:pt idx="7">
                    <c:v>9.5172421146920524E-2</c:v>
                  </c:pt>
                </c:numCache>
              </c:numRef>
            </c:plus>
            <c:minus>
              <c:numRef>
                <c:f>'c12'!$F$31:$F$38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0.13264802461786965</c:v>
                  </c:pt>
                  <c:pt idx="3">
                    <c:v>2.6318647432587546E-2</c:v>
                  </c:pt>
                  <c:pt idx="4">
                    <c:v>0.28318240858722971</c:v>
                  </c:pt>
                  <c:pt idx="5">
                    <c:v>6.6979138931006869E-3</c:v>
                  </c:pt>
                  <c:pt idx="6">
                    <c:v>2.6716788564264422E-2</c:v>
                  </c:pt>
                  <c:pt idx="7">
                    <c:v>9.5172421146920524E-2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'c12'!$A$31:$B$38</c:f>
              <c:multiLvlStrCache>
                <c:ptCount val="8"/>
                <c:lvl>
                  <c:pt idx="0">
                    <c:v>dodecanoic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C12</c:v>
                  </c:pt>
                </c:lvl>
              </c:multiLvlStrCache>
            </c:multiLvlStrRef>
          </c:cat>
          <c:val>
            <c:numRef>
              <c:f>'c12'!$E$31:$E$38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0.58002220855641473</c:v>
                </c:pt>
                <c:pt idx="3">
                  <c:v>0.48093182672662782</c:v>
                </c:pt>
                <c:pt idx="4">
                  <c:v>0.57214137698878786</c:v>
                </c:pt>
                <c:pt idx="5">
                  <c:v>0.40959339688905344</c:v>
                </c:pt>
                <c:pt idx="6">
                  <c:v>0.45160604002786275</c:v>
                </c:pt>
                <c:pt idx="7">
                  <c:v>0.44177831663805595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CA-4E2A-854E-691BC2602A60}"/>
            </c:ext>
          </c:extLst>
        </c:ser>
        <c:ser>
          <c:idx val="2"/>
          <c:order val="2"/>
          <c:tx>
            <c:strRef>
              <c:f>'c12'!$G$30</c:f>
              <c:strCache>
                <c:ptCount val="1"/>
                <c:pt idx="0">
                  <c:v>alcohol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'c12'!$H$31:$H$38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0.23621484000394041</c:v>
                  </c:pt>
                  <c:pt idx="3">
                    <c:v>3.3795141934265888E-2</c:v>
                  </c:pt>
                  <c:pt idx="4">
                    <c:v>0.16901023376590896</c:v>
                  </c:pt>
                  <c:pt idx="5">
                    <c:v>1.6257653449161726E-2</c:v>
                  </c:pt>
                  <c:pt idx="6">
                    <c:v>4.8176304492121E-2</c:v>
                  </c:pt>
                  <c:pt idx="7">
                    <c:v>0.16313226000081357</c:v>
                  </c:pt>
                </c:numCache>
              </c:numRef>
            </c:plus>
            <c:minus>
              <c:numRef>
                <c:f>'c12'!$H$31:$H$38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0.23621484000394041</c:v>
                  </c:pt>
                  <c:pt idx="3">
                    <c:v>3.3795141934265888E-2</c:v>
                  </c:pt>
                  <c:pt idx="4">
                    <c:v>0.16901023376590896</c:v>
                  </c:pt>
                  <c:pt idx="5">
                    <c:v>1.6257653449161726E-2</c:v>
                  </c:pt>
                  <c:pt idx="6">
                    <c:v>4.8176304492121E-2</c:v>
                  </c:pt>
                  <c:pt idx="7">
                    <c:v>0.16313226000081357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'c12'!$A$31:$B$38</c:f>
              <c:multiLvlStrCache>
                <c:ptCount val="8"/>
                <c:lvl>
                  <c:pt idx="0">
                    <c:v>dodecanoic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C12</c:v>
                  </c:pt>
                </c:lvl>
              </c:multiLvlStrCache>
            </c:multiLvlStrRef>
          </c:cat>
          <c:val>
            <c:numRef>
              <c:f>'c12'!$G$31:$G$38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1.0979169391116457</c:v>
                </c:pt>
                <c:pt idx="3">
                  <c:v>0.93254817895639253</c:v>
                </c:pt>
                <c:pt idx="4">
                  <c:v>0.71045957942187821</c:v>
                </c:pt>
                <c:pt idx="5">
                  <c:v>0.81426303953721535</c:v>
                </c:pt>
                <c:pt idx="6">
                  <c:v>0.8688657143272297</c:v>
                </c:pt>
                <c:pt idx="7">
                  <c:v>0.87266327681008171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CA-4E2A-854E-691BC2602A60}"/>
            </c:ext>
          </c:extLst>
        </c:ser>
        <c:ser>
          <c:idx val="3"/>
          <c:order val="3"/>
          <c:tx>
            <c:strRef>
              <c:f>'c12'!$I$30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'c12'!$J$31:$J$38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6.8456242104305105E-3</c:v>
                  </c:pt>
                  <c:pt idx="3">
                    <c:v>6.8456242104305105E-3</c:v>
                  </c:pt>
                  <c:pt idx="4">
                    <c:v>2.8417236809911876E-2</c:v>
                  </c:pt>
                  <c:pt idx="5">
                    <c:v>0.11392662531270255</c:v>
                  </c:pt>
                  <c:pt idx="6">
                    <c:v>5.2622136681232973E-2</c:v>
                  </c:pt>
                  <c:pt idx="7">
                    <c:v>0.43281322999255728</c:v>
                  </c:pt>
                </c:numCache>
              </c:numRef>
            </c:plus>
            <c:minus>
              <c:numRef>
                <c:f>'c12'!$J$31:$J$38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6.8456242104305105E-3</c:v>
                  </c:pt>
                  <c:pt idx="3">
                    <c:v>6.8456242104305105E-3</c:v>
                  </c:pt>
                  <c:pt idx="4">
                    <c:v>2.8417236809911876E-2</c:v>
                  </c:pt>
                  <c:pt idx="5">
                    <c:v>0.11392662531270255</c:v>
                  </c:pt>
                  <c:pt idx="6">
                    <c:v>5.2622136681232973E-2</c:v>
                  </c:pt>
                  <c:pt idx="7">
                    <c:v>0.43281322999255728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'c12'!$A$31:$B$38</c:f>
              <c:multiLvlStrCache>
                <c:ptCount val="8"/>
                <c:lvl>
                  <c:pt idx="0">
                    <c:v>dodecanoic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C12</c:v>
                  </c:pt>
                </c:lvl>
              </c:multiLvlStrCache>
            </c:multiLvlStrRef>
          </c:cat>
          <c:val>
            <c:numRef>
              <c:f>'c12'!$I$31:$I$38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3.6091843379292769E-2</c:v>
                </c:pt>
                <c:pt idx="3">
                  <c:v>0</c:v>
                </c:pt>
                <c:pt idx="4">
                  <c:v>1.2968602247954475</c:v>
                </c:pt>
                <c:pt idx="5">
                  <c:v>1.5307758368487114</c:v>
                </c:pt>
                <c:pt idx="6">
                  <c:v>2.9690439115540332</c:v>
                </c:pt>
                <c:pt idx="7">
                  <c:v>2.7211045364891517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CA-4E2A-854E-691BC2602A60}"/>
            </c:ext>
          </c:extLst>
        </c:ser>
        <c:ser>
          <c:idx val="4"/>
          <c:order val="4"/>
          <c:tx>
            <c:strRef>
              <c:f>'c12'!$K$30</c:f>
              <c:strCache>
                <c:ptCount val="1"/>
                <c:pt idx="0">
                  <c:v>oxime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'c12'!$L$31:$L$38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4.8841273019976832E-3</c:v>
                  </c:pt>
                  <c:pt idx="3">
                    <c:v>4.8841273019976832E-3</c:v>
                  </c:pt>
                  <c:pt idx="4">
                    <c:v>0.22221674449724679</c:v>
                  </c:pt>
                  <c:pt idx="5">
                    <c:v>0.15469932212443049</c:v>
                  </c:pt>
                  <c:pt idx="6">
                    <c:v>0.22783324380698283</c:v>
                  </c:pt>
                  <c:pt idx="7">
                    <c:v>0.32486847198357549</c:v>
                  </c:pt>
                </c:numCache>
              </c:numRef>
            </c:plus>
            <c:minus>
              <c:numRef>
                <c:f>'c12'!$L$31:$L$38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4.8841273019976832E-3</c:v>
                  </c:pt>
                  <c:pt idx="3">
                    <c:v>4.8841273019976832E-3</c:v>
                  </c:pt>
                  <c:pt idx="4">
                    <c:v>0.22221674449724679</c:v>
                  </c:pt>
                  <c:pt idx="5">
                    <c:v>0.15469932212443049</c:v>
                  </c:pt>
                  <c:pt idx="6">
                    <c:v>0.22783324380698283</c:v>
                  </c:pt>
                  <c:pt idx="7">
                    <c:v>0.32486847198357549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'c12'!$A$31:$B$38</c:f>
              <c:multiLvlStrCache>
                <c:ptCount val="8"/>
                <c:lvl>
                  <c:pt idx="0">
                    <c:v>dodecanoic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C12</c:v>
                  </c:pt>
                </c:lvl>
              </c:multiLvlStrCache>
            </c:multiLvlStrRef>
          </c:cat>
          <c:val>
            <c:numRef>
              <c:f>'c12'!$K$31:$K$38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2.5899606466408088E-2</c:v>
                </c:pt>
                <c:pt idx="3">
                  <c:v>2.5899606466408088E-2</c:v>
                </c:pt>
                <c:pt idx="4">
                  <c:v>1.4267546218963225</c:v>
                </c:pt>
                <c:pt idx="5">
                  <c:v>1.7993941281390675</c:v>
                </c:pt>
                <c:pt idx="6">
                  <c:v>2.9236846823891356</c:v>
                </c:pt>
                <c:pt idx="7">
                  <c:v>2.4251936996876267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CA-4E2A-854E-691BC2602A60}"/>
            </c:ext>
          </c:extLst>
        </c:ser>
        <c:ser>
          <c:idx val="5"/>
          <c:order val="5"/>
          <c:tx>
            <c:strRef>
              <c:f>'c12'!$M$30</c:f>
              <c:strCache>
                <c:ptCount val="1"/>
                <c:pt idx="0">
                  <c:v>nitrile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'c12'!$N$31:$N$38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1.3576433226844429E-2</c:v>
                  </c:pt>
                  <c:pt idx="3">
                    <c:v>1.3576433226844429E-2</c:v>
                  </c:pt>
                  <c:pt idx="4">
                    <c:v>0.13284791260917628</c:v>
                  </c:pt>
                  <c:pt idx="5">
                    <c:v>4.1791726639730645E-2</c:v>
                  </c:pt>
                  <c:pt idx="6">
                    <c:v>0.13754519609003668</c:v>
                  </c:pt>
                  <c:pt idx="7">
                    <c:v>0.62910500470533881</c:v>
                  </c:pt>
                </c:numCache>
              </c:numRef>
            </c:plus>
            <c:minus>
              <c:numRef>
                <c:f>'c12'!$N$31:$N$38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1.3576433226844429E-2</c:v>
                  </c:pt>
                  <c:pt idx="3">
                    <c:v>1.3576433226844429E-2</c:v>
                  </c:pt>
                  <c:pt idx="4">
                    <c:v>0.13284791260917628</c:v>
                  </c:pt>
                  <c:pt idx="5">
                    <c:v>4.1791726639730645E-2</c:v>
                  </c:pt>
                  <c:pt idx="6">
                    <c:v>0.13754519609003668</c:v>
                  </c:pt>
                  <c:pt idx="7">
                    <c:v>0.62910500470533881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'c12'!$A$31:$B$38</c:f>
              <c:multiLvlStrCache>
                <c:ptCount val="8"/>
                <c:lvl>
                  <c:pt idx="0">
                    <c:v>dodecanoic acid</c:v>
                  </c:pt>
                  <c:pt idx="1">
                    <c:v>EVC (pETDuet-1:EcPPTase)</c:v>
                  </c:pt>
                  <c:pt idx="2">
                    <c:v>NcCAR+Br1</c:v>
                  </c:pt>
                  <c:pt idx="3">
                    <c:v>NcCAR M6+Br1</c:v>
                  </c:pt>
                  <c:pt idx="4">
                    <c:v>MmCAR E281G+Br1</c:v>
                  </c:pt>
                  <c:pt idx="5">
                    <c:v>MmCAR M150+Br1</c:v>
                  </c:pt>
                  <c:pt idx="6">
                    <c:v>TtCAR +Br1</c:v>
                  </c:pt>
                  <c:pt idx="7">
                    <c:v>NiCAR Q283N +Br1</c:v>
                  </c:pt>
                </c:lvl>
                <c:lvl>
                  <c:pt idx="0">
                    <c:v>C12</c:v>
                  </c:pt>
                </c:lvl>
              </c:multiLvlStrCache>
            </c:multiLvlStrRef>
          </c:cat>
          <c:val>
            <c:numRef>
              <c:f>'c12'!$M$31:$M$38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2.5362995090937635E-2</c:v>
                </c:pt>
                <c:pt idx="3">
                  <c:v>2.5362995090937635E-2</c:v>
                </c:pt>
                <c:pt idx="4">
                  <c:v>1.6919526336215964</c:v>
                </c:pt>
                <c:pt idx="5">
                  <c:v>1.4032274788987349</c:v>
                </c:pt>
                <c:pt idx="6">
                  <c:v>1.3896942279262543</c:v>
                </c:pt>
                <c:pt idx="7">
                  <c:v>2.8207229386826413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CA-4E2A-854E-691BC2602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82132928"/>
        <c:axId val="-1060822960"/>
      </c:barChart>
      <c:catAx>
        <c:axId val="-118213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060822960"/>
        <c:crosses val="autoZero"/>
        <c:auto val="1"/>
        <c:lblAlgn val="ctr"/>
        <c:lblOffset val="100"/>
        <c:noMultiLvlLbl val="0"/>
      </c:catAx>
      <c:valAx>
        <c:axId val="-106082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a-ET"/>
                  <a:t>concentration [mM]</a:t>
                </a:r>
                <a:endParaRPr lang="de-AT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18213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5.4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 96 0 0,'66'-5'-117'0'0,"-20"4"1515"0"0,-45 1-1345 0 0,1-1-1 0 0,-1 1 1 0 0,1-1 0 0 0,-1 1-1 0 0,1-1 1 0 0,-1 0-1 0 0,1 0 1 0 0,-1 1-1 0 0,0-1 1 0 0,0 0-1 0 0,2-2 1 0 0,1 1 91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6.4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96 0 0,'0'0'753'0'0,"5"-1"-682"0"0,71-4 1240 0 0,-76 5-1222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6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0,'8'37'0'0'0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7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0,'0'0'0'0'0,"0"16"0"0"0,0-2 0 0 0,0-7 0 0 0,4-1 0 0 0,3 8 0 0 0,-1-6 0 0 0,-2 0 0 0 0,-2-6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2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0,'0'0'0'0'0,"33"62"0"0"0,-23-62 0 0 0,4 0 0 0 0,-4 0 0 0 0,-4-62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4.1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96 0 0,'0'0'0'0'0,"40"22"0"0"0,-28-13 0 0 0,-2-7 0 0 0,6 2 0 0 0,1-2 0 0 0,-3 6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7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 0 0,'4'0'0'0'0,"2"0"0"0"0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8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96 0 0,'0'0'0'0'0,"30"15"0"0"0,-26-11 0 0 0,-2 2 0 0 0,2-2 0 0 0,0-2 0 0 0,-3 2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5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6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0,'0'0'5688'0'0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9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0,'0'0'2416'0'0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5.4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 96 0 0,'66'-5'-117'0'0,"-20"4"1515"0"0,-45 1-1345 0 0,1-1-1 0 0,-1 1 1 0 0,1-1 0 0 0,-1 1-1 0 0,1-1 1 0 0,-1 0-1 0 0,1 0 1 0 0,-1 1-1 0 0,0-1 1 0 0,0 0-1 0 0,2-2 1 0 0,1 1 91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6.4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96 0 0,'0'0'753'0'0,"5"-1"-682"0"0,71-4 1240 0 0,-76 5-1222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6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0,'8'37'0'0'0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7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0,'0'0'0'0'0,"0"16"0"0"0,0-2 0 0 0,0-7 0 0 0,4-1 0 0 0,3 8 0 0 0,-1-6 0 0 0,-2 0 0 0 0,-2-6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2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0,'0'0'0'0'0,"33"62"0"0"0,-23-62 0 0 0,4 0 0 0 0,-4 0 0 0 0,-4-62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4.1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96 0 0,'0'0'0'0'0,"40"22"0"0"0,-28-13 0 0 0,-2-7 0 0 0,6 2 0 0 0,1-2 0 0 0,-3 6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7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 0 0,'4'0'0'0'0,"2"0"0"0"0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8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96 0 0,'0'0'0'0'0,"30"15"0"0"0,-26-11 0 0 0,-2 2 0 0 0,2-2 0 0 0,0-2 0 0 0,-3 2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5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6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0,'0'0'5688'0'0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9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0,'0'0'2416'0'0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5.4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 96 0 0,'66'-5'-117'0'0,"-20"4"1515"0"0,-45 1-1345 0 0,1-1-1 0 0,-1 1 1 0 0,1-1 0 0 0,-1 1-1 0 0,1-1 1 0 0,-1 0-1 0 0,1 0 1 0 0,-1 1-1 0 0,0-1 1 0 0,0 0-1 0 0,2-2 1 0 0,1 1 91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6.4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96 0 0,'0'0'753'0'0,"5"-1"-682"0"0,71-4 1240 0 0,-76 5-1222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6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0,'8'37'0'0'0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0:37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0,'0'0'0'0'0,"0"16"0"0"0,0-2 0 0 0,0-7 0 0 0,4-1 0 0 0,3 8 0 0 0,-1-6 0 0 0,-2 0 0 0 0,-2-6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2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0,'0'0'0'0'0,"33"62"0"0"0,-23-62 0 0 0,4 0 0 0 0,-4 0 0 0 0,-4-62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4.1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96 0 0,'0'0'0'0'0,"40"22"0"0"0,-28-13 0 0 0,-2-7 0 0 0,6 2 0 0 0,1-2 0 0 0,-3 6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7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 0 0,'4'0'0'0'0,"2"0"0"0"0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2:08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96 0 0,'0'0'0'0'0,"30"15"0"0"0,-26-11 0 0 0,-2 2 0 0 0,2-2 0 0 0,0-2 0 0 0,-3 2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5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6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0,'0'0'5688'0'0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5:06:09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 0 0,'0'0'2416'0'0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7F278-567B-4945-8ACB-36CADA266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913696-AFBA-4BD7-8CBC-6D42AF777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57DE91-824C-4BBD-A315-E201B472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07D29F-2AED-4C99-838A-698653B7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FDB7E-3895-489A-8B73-F03F05DC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945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900B7-EEC1-4E41-B6ED-49F14FD7C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E78903-D43D-48E7-8108-2131E897E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F8639B-EBF1-422B-8AC7-BCB9DB72B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2A33E-8120-4F07-BC89-B879929B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736ABD-8A31-43C3-B6D9-EFFFDE5F8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433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5849F-6CFE-4B62-BD57-5617B4720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AC07E7C-5D43-4B62-9AC5-152AECA6D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47BD2A-683A-4D44-BC4C-0A813919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9FE3E4-F559-41DF-9B60-4FF821A8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575962-09EC-41C9-B791-22BAE581B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7105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633850-CDD8-414E-87CF-5B56226EE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116D6F-DDAE-4971-AA0A-0477BEFD9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1F02E93-C472-4980-8F3C-A2AAD4A99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7A31D4-8014-443D-AEE4-5A6379937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7708ED-B776-4207-A232-04206A0C8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CB34B8-39CA-40B7-B18E-3D12CDE98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987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13C2F7-BE2F-4E69-963D-D39E77A3B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8B586D-8F2D-4228-91CB-318BBDC55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C61A4D2-4D18-4891-9850-2B46DBAA3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D8CCB9B-5E09-4813-8693-569B68C9C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879FFE2-25AD-48A3-B0F8-27C8D1970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38131A6-AE1C-437E-8801-BE997B9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834A4E4-706B-4A86-8938-23CB89739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8A38374-013D-4E1B-B88E-CD0F20D6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5455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31ADD-0AD2-44F2-93BB-F49C95E8E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C8A796-5CA7-4E5D-87E1-248B0336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E50357-EFEE-4A6E-B687-3CF53B682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2B2633-F542-4B25-A57E-32F983C3D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162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9AA3E44-8F3F-435C-A615-27C949C8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EEE380A-73BE-4B5C-A6A8-A875EBC4C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23FE7C-EF81-4BCE-9CC3-A43E80E2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35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A2DF2-80FE-4633-B669-DD472541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3856E7-EA61-4688-96E8-5FCA37D31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2D0B64-AFEE-4B3D-8051-1BB5DA608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2ABA40-CC9A-4851-BDB4-6C550E78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7E75A3-0464-4E61-8B56-BD770520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B6B506A-B589-4756-892F-B52416C13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2418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2051D-1B65-4994-9BA7-988FAE87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BDA1E9A-66C1-415F-BE22-EAF53B8C1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2D24C0-CC63-4E16-A3F4-170EF8D85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371532B-D5BF-488D-81E6-E00170E7B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7ABB8E-0DAC-4C7A-B815-5F26DDBD9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9F239A-C2A6-437E-A2B5-C0C684F36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641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84391-8F79-438C-9FA9-02E00A71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7E64383-715C-4183-9CF8-148A15153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FB8C6A-57EF-4697-8DAC-029DA0B8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97E95B-9020-4494-A566-396EB37FC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6D4CAB-3DD0-4362-9F9C-05C059C0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398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6DF82C1-E218-4C62-9438-A0EC220709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24E30EB-3EDA-4399-AE34-418985CFF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6AFF6D-8FCA-4FCC-AFFA-B938B0A7F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B758BF-1F5D-4091-99D5-37EFB2B8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FF70E7-9318-44BA-8806-FA6D49B5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06179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439B868-D870-4B63-A880-E713992A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4312E0-3034-4188-AE32-82CA8B9DD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CCD126-DB36-4512-9250-DD6790FFE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69FE0-6024-478C-9E6E-941B5173276D}" type="datetimeFigureOut">
              <a:rPr lang="de-AT" smtClean="0"/>
              <a:t>15.01.2022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FCC31B-13CE-442B-BEB6-CAEEE3BFEB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67F3D4-12B6-4219-84CA-86A550B41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1F86F-04A2-407A-8A3A-840841B6DF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9738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62.png"/><Relationship Id="rId18" Type="http://schemas.openxmlformats.org/officeDocument/2006/relationships/chart" Target="../charts/chart1.xml"/><Relationship Id="rId3" Type="http://schemas.openxmlformats.org/officeDocument/2006/relationships/image" Target="../media/image157.png"/><Relationship Id="rId21" Type="http://schemas.openxmlformats.org/officeDocument/2006/relationships/customXml" Target="../ink/ink11.xml"/><Relationship Id="rId7" Type="http://schemas.openxmlformats.org/officeDocument/2006/relationships/image" Target="../media/image159.png"/><Relationship Id="rId12" Type="http://schemas.openxmlformats.org/officeDocument/2006/relationships/customXml" Target="../ink/ink6.xml"/><Relationship Id="rId17" Type="http://schemas.openxmlformats.org/officeDocument/2006/relationships/image" Target="../media/image164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61.png"/><Relationship Id="rId5" Type="http://schemas.openxmlformats.org/officeDocument/2006/relationships/image" Target="../media/image158.png"/><Relationship Id="rId15" Type="http://schemas.openxmlformats.org/officeDocument/2006/relationships/image" Target="../media/image163.png"/><Relationship Id="rId23" Type="http://schemas.openxmlformats.org/officeDocument/2006/relationships/chart" Target="../charts/chart3.xml"/><Relationship Id="rId10" Type="http://schemas.openxmlformats.org/officeDocument/2006/relationships/customXml" Target="../ink/ink5.xml"/><Relationship Id="rId19" Type="http://schemas.openxmlformats.org/officeDocument/2006/relationships/customXml" Target="../ink/ink9.xml"/><Relationship Id="rId4" Type="http://schemas.openxmlformats.org/officeDocument/2006/relationships/customXml" Target="../ink/ink2.xml"/><Relationship Id="rId9" Type="http://schemas.openxmlformats.org/officeDocument/2006/relationships/image" Target="../media/image160.png"/><Relationship Id="rId14" Type="http://schemas.openxmlformats.org/officeDocument/2006/relationships/customXml" Target="../ink/ink7.xml"/><Relationship Id="rId22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image" Target="../media/image162.png"/><Relationship Id="rId18" Type="http://schemas.openxmlformats.org/officeDocument/2006/relationships/customXml" Target="../ink/ink20.xml"/><Relationship Id="rId3" Type="http://schemas.openxmlformats.org/officeDocument/2006/relationships/image" Target="../media/image157.png"/><Relationship Id="rId21" Type="http://schemas.openxmlformats.org/officeDocument/2006/relationships/chart" Target="../charts/chart4.xml"/><Relationship Id="rId7" Type="http://schemas.openxmlformats.org/officeDocument/2006/relationships/image" Target="../media/image159.png"/><Relationship Id="rId12" Type="http://schemas.openxmlformats.org/officeDocument/2006/relationships/customXml" Target="../ink/ink17.xml"/><Relationship Id="rId17" Type="http://schemas.openxmlformats.org/officeDocument/2006/relationships/image" Target="../media/image164.png"/><Relationship Id="rId2" Type="http://schemas.openxmlformats.org/officeDocument/2006/relationships/customXml" Target="../ink/ink12.xml"/><Relationship Id="rId16" Type="http://schemas.openxmlformats.org/officeDocument/2006/relationships/customXml" Target="../ink/ink19.xml"/><Relationship Id="rId20" Type="http://schemas.openxmlformats.org/officeDocument/2006/relationships/customXml" Target="../ink/ink2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11" Type="http://schemas.openxmlformats.org/officeDocument/2006/relationships/image" Target="../media/image161.png"/><Relationship Id="rId5" Type="http://schemas.openxmlformats.org/officeDocument/2006/relationships/image" Target="../media/image158.png"/><Relationship Id="rId15" Type="http://schemas.openxmlformats.org/officeDocument/2006/relationships/image" Target="../media/image163.png"/><Relationship Id="rId23" Type="http://schemas.openxmlformats.org/officeDocument/2006/relationships/chart" Target="../charts/chart6.xml"/><Relationship Id="rId10" Type="http://schemas.openxmlformats.org/officeDocument/2006/relationships/customXml" Target="../ink/ink16.xml"/><Relationship Id="rId19" Type="http://schemas.openxmlformats.org/officeDocument/2006/relationships/customXml" Target="../ink/ink21.xml"/><Relationship Id="rId4" Type="http://schemas.openxmlformats.org/officeDocument/2006/relationships/customXml" Target="../ink/ink13.xml"/><Relationship Id="rId9" Type="http://schemas.openxmlformats.org/officeDocument/2006/relationships/image" Target="../media/image160.png"/><Relationship Id="rId14" Type="http://schemas.openxmlformats.org/officeDocument/2006/relationships/customXml" Target="../ink/ink18.xml"/><Relationship Id="rId22" Type="http://schemas.openxmlformats.org/officeDocument/2006/relationships/chart" Target="../charts/char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13" Type="http://schemas.openxmlformats.org/officeDocument/2006/relationships/image" Target="../media/image6.png"/><Relationship Id="rId18" Type="http://schemas.openxmlformats.org/officeDocument/2006/relationships/customXml" Target="../ink/ink31.xml"/><Relationship Id="rId3" Type="http://schemas.openxmlformats.org/officeDocument/2006/relationships/image" Target="../media/image1.png"/><Relationship Id="rId21" Type="http://schemas.openxmlformats.org/officeDocument/2006/relationships/chart" Target="../charts/chart7.xml"/><Relationship Id="rId7" Type="http://schemas.openxmlformats.org/officeDocument/2006/relationships/image" Target="../media/image3.png"/><Relationship Id="rId12" Type="http://schemas.openxmlformats.org/officeDocument/2006/relationships/customXml" Target="../ink/ink28.xml"/><Relationship Id="rId17" Type="http://schemas.openxmlformats.org/officeDocument/2006/relationships/image" Target="../media/image8.png"/><Relationship Id="rId2" Type="http://schemas.openxmlformats.org/officeDocument/2006/relationships/customXml" Target="../ink/ink23.xml"/><Relationship Id="rId16" Type="http://schemas.openxmlformats.org/officeDocument/2006/relationships/customXml" Target="../ink/ink30.xml"/><Relationship Id="rId20" Type="http://schemas.openxmlformats.org/officeDocument/2006/relationships/customXml" Target="../ink/ink3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5.xml"/><Relationship Id="rId11" Type="http://schemas.openxmlformats.org/officeDocument/2006/relationships/image" Target="../media/image5.png"/><Relationship Id="rId24" Type="http://schemas.openxmlformats.org/officeDocument/2006/relationships/chart" Target="../charts/chart10.xml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chart" Target="../charts/chart9.xml"/><Relationship Id="rId10" Type="http://schemas.openxmlformats.org/officeDocument/2006/relationships/customXml" Target="../ink/ink27.xml"/><Relationship Id="rId19" Type="http://schemas.openxmlformats.org/officeDocument/2006/relationships/customXml" Target="../ink/ink32.xml"/><Relationship Id="rId4" Type="http://schemas.openxmlformats.org/officeDocument/2006/relationships/customXml" Target="../ink/ink24.xml"/><Relationship Id="rId9" Type="http://schemas.openxmlformats.org/officeDocument/2006/relationships/image" Target="../media/image4.png"/><Relationship Id="rId14" Type="http://schemas.openxmlformats.org/officeDocument/2006/relationships/customXml" Target="../ink/ink29.xml"/><Relationship Id="rId22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5763A8-163C-4876-8F1E-8BC8F2ABEF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err="1"/>
              <a:t>Cascades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CARs and Br1/RG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C72102A-48FA-47DC-86DB-8FD162B5BF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4935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27320-587C-4F69-B780-1726C2B5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64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Cascades: CARs with OxdBr1-HPLC-UV</a:t>
            </a:r>
            <a:endParaRPr lang="de-AT" sz="3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F0D6217A-A58F-4410-852F-F421BA145389}"/>
                  </a:ext>
                </a:extLst>
              </p14:cNvPr>
              <p14:cNvContentPartPr/>
              <p14:nvPr/>
            </p14:nvContentPartPr>
            <p14:xfrm>
              <a:off x="2418910" y="894679"/>
              <a:ext cx="48600" cy="6840"/>
            </p14:xfrm>
          </p:contentPart>
        </mc:Choice>
        <mc:Fallback xmlns=""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F0D6217A-A58F-4410-852F-F421BA1453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9910" y="885679"/>
                <a:ext cx="6624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2B946E3E-AEB7-41E1-84BC-DA7EB2056F1A}"/>
                  </a:ext>
                </a:extLst>
              </p14:cNvPr>
              <p14:cNvContentPartPr/>
              <p14:nvPr/>
            </p14:nvContentPartPr>
            <p14:xfrm>
              <a:off x="2350510" y="1090879"/>
              <a:ext cx="29520" cy="252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2B946E3E-AEB7-41E1-84BC-DA7EB2056F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41510" y="1081879"/>
                <a:ext cx="47160" cy="2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A4B1C05-AD23-4C59-B6A5-B820AEE35608}"/>
              </a:ext>
            </a:extLst>
          </p:cNvPr>
          <p:cNvGrpSpPr/>
          <p:nvPr/>
        </p:nvGrpSpPr>
        <p:grpSpPr>
          <a:xfrm>
            <a:off x="2522230" y="1001239"/>
            <a:ext cx="23040" cy="51120"/>
            <a:chOff x="2522230" y="1001239"/>
            <a:chExt cx="23040" cy="5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B4F13C5C-0CFA-4738-BCB1-BE73501109CA}"/>
                    </a:ext>
                  </a:extLst>
                </p14:cNvPr>
                <p14:cNvContentPartPr/>
                <p14:nvPr/>
              </p14:nvContentPartPr>
              <p14:xfrm>
                <a:off x="2542030" y="1039039"/>
                <a:ext cx="3240" cy="13320"/>
              </p14:xfrm>
            </p:contentPart>
          </mc:Choice>
          <mc:Fallback xmlns=""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B4F13C5C-0CFA-4738-BCB1-BE73501109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33030" y="1030276"/>
                  <a:ext cx="20880" cy="304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D11402ED-65F1-4FC8-A745-D0D2CAA0B7EA}"/>
                    </a:ext>
                  </a:extLst>
                </p14:cNvPr>
                <p14:cNvContentPartPr/>
                <p14:nvPr/>
              </p14:nvContentPartPr>
              <p14:xfrm>
                <a:off x="2522230" y="1001239"/>
                <a:ext cx="8280" cy="27360"/>
              </p14:xfrm>
            </p:contentPart>
          </mc:Choice>
          <mc:Fallback xmlns=""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D11402ED-65F1-4FC8-A745-D0D2CAA0B7E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13605" y="992239"/>
                  <a:ext cx="25185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6362E2DB-FDBB-4DB4-9DD9-8F2EC62575D6}"/>
                  </a:ext>
                </a:extLst>
              </p14:cNvPr>
              <p14:cNvContentPartPr/>
              <p14:nvPr/>
            </p14:nvContentPartPr>
            <p14:xfrm>
              <a:off x="4178230" y="1136959"/>
              <a:ext cx="26640" cy="22680"/>
            </p14:xfrm>
          </p:contentPart>
        </mc:Choice>
        <mc:Fallback xmlns=""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6362E2DB-FDBB-4DB4-9DD9-8F2EC62575D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69230" y="1127959"/>
                <a:ext cx="4428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993E58F3-7DE3-48DF-8434-C8A95ED13142}"/>
                  </a:ext>
                </a:extLst>
              </p14:cNvPr>
              <p14:cNvContentPartPr/>
              <p14:nvPr/>
            </p14:nvContentPartPr>
            <p14:xfrm>
              <a:off x="2366350" y="1216519"/>
              <a:ext cx="39600" cy="1728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993E58F3-7DE3-48DF-8434-C8A95ED1314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7350" y="1207519"/>
                <a:ext cx="572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3A1B9FB3-63FA-4E31-AC62-E7BD976373D1}"/>
                  </a:ext>
                </a:extLst>
              </p14:cNvPr>
              <p14:cNvContentPartPr/>
              <p14:nvPr/>
            </p14:nvContentPartPr>
            <p14:xfrm>
              <a:off x="2316534" y="116156"/>
              <a:ext cx="39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3A1B9FB3-63FA-4E31-AC62-E7BD976373D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07534" y="107156"/>
                <a:ext cx="216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FC69769E-EA85-4795-B82A-FDB8A87B3C05}"/>
                  </a:ext>
                </a:extLst>
              </p14:cNvPr>
              <p14:cNvContentPartPr/>
              <p14:nvPr/>
            </p14:nvContentPartPr>
            <p14:xfrm>
              <a:off x="3516774" y="1001036"/>
              <a:ext cx="16920" cy="1260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FC69769E-EA85-4795-B82A-FDB8A87B3C0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07578" y="992286"/>
                <a:ext cx="34943" cy="2975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5" name="Chart 1">
            <a:extLst>
              <a:ext uri="{FF2B5EF4-FFF2-40B4-BE49-F238E27FC236}">
                <a16:creationId xmlns:a16="http://schemas.microsoft.com/office/drawing/2014/main" id="{86B1CFEF-5ED1-4133-99DE-B2E91AEC89C6}"/>
              </a:ext>
            </a:extLst>
          </p:cNvPr>
          <p:cNvGraphicFramePr>
            <a:graphicFrameLocks/>
          </p:cNvGraphicFramePr>
          <p:nvPr/>
        </p:nvGraphicFramePr>
        <p:xfrm>
          <a:off x="-62726" y="1644056"/>
          <a:ext cx="4121949" cy="518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9A95E151-A38A-4D39-940D-26B65CD3857F}"/>
                  </a:ext>
                </a:extLst>
              </p14:cNvPr>
              <p14:cNvContentPartPr/>
              <p14:nvPr/>
            </p14:nvContentPartPr>
            <p14:xfrm>
              <a:off x="7032534" y="3361196"/>
              <a:ext cx="360" cy="360"/>
            </p14:xfrm>
          </p:contentPart>
        </mc:Choice>
        <mc:Fallback xmlns=""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9A95E151-A38A-4D39-940D-26B65CD3857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23534" y="335219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78A42037-20FC-47BC-8A25-1A77450D64D7}"/>
                  </a:ext>
                </a:extLst>
              </p14:cNvPr>
              <p14:cNvContentPartPr/>
              <p14:nvPr/>
            </p14:nvContentPartPr>
            <p14:xfrm>
              <a:off x="6898614" y="3456236"/>
              <a:ext cx="360" cy="360"/>
            </p14:xfrm>
          </p:contentPart>
        </mc:Choice>
        <mc:Fallback xmlns=""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78A42037-20FC-47BC-8A25-1A77450D64D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89614" y="34472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DAFB116E-F490-4BDB-B657-57A2AEE5884E}"/>
                  </a:ext>
                </a:extLst>
              </p14:cNvPr>
              <p14:cNvContentPartPr/>
              <p14:nvPr/>
            </p14:nvContentPartPr>
            <p14:xfrm>
              <a:off x="4275294" y="6658436"/>
              <a:ext cx="360" cy="360"/>
            </p14:xfrm>
          </p:contentPart>
        </mc:Choice>
        <mc:Fallback xmlns=""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DAFB116E-F490-4BDB-B657-57A2AEE5884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66294" y="6649436"/>
                <a:ext cx="18000" cy="18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0" name="Chart 3">
            <a:extLst>
              <a:ext uri="{FF2B5EF4-FFF2-40B4-BE49-F238E27FC236}">
                <a16:creationId xmlns:a16="http://schemas.microsoft.com/office/drawing/2014/main" id="{CF8D81A0-4F3E-4C09-8AC2-08F123C3F2BC}"/>
              </a:ext>
            </a:extLst>
          </p:cNvPr>
          <p:cNvGraphicFramePr>
            <a:graphicFrameLocks/>
          </p:cNvGraphicFramePr>
          <p:nvPr/>
        </p:nvGraphicFramePr>
        <p:xfrm>
          <a:off x="3963333" y="1644056"/>
          <a:ext cx="4121949" cy="518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sp>
        <p:nvSpPr>
          <p:cNvPr id="22" name="TextBox 6">
            <a:extLst>
              <a:ext uri="{FF2B5EF4-FFF2-40B4-BE49-F238E27FC236}">
                <a16:creationId xmlns:a16="http://schemas.microsoft.com/office/drawing/2014/main" id="{857DA993-D031-4C4B-8B20-529AEA26903C}"/>
              </a:ext>
            </a:extLst>
          </p:cNvPr>
          <p:cNvSpPr txBox="1"/>
          <p:nvPr/>
        </p:nvSpPr>
        <p:spPr bwMode="auto">
          <a:xfrm>
            <a:off x="7711924" y="187401"/>
            <a:ext cx="338534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AT" sz="1050" dirty="0"/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dirty="0"/>
              <a:t>o</a:t>
            </a:r>
            <a:r>
              <a:rPr lang="en-AT" sz="1050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R</a:t>
            </a:r>
            <a:r>
              <a:rPr lang="en-AT" sz="1050" dirty="0"/>
              <a:t>A</a:t>
            </a:r>
            <a:r>
              <a:rPr lang="de-AT" sz="1050" dirty="0"/>
              <a:t>R</a:t>
            </a:r>
            <a:r>
              <a:rPr lang="en-AT" sz="1050" dirty="0"/>
              <a:t>E </a:t>
            </a:r>
            <a:r>
              <a:rPr lang="de-AT" sz="1050" dirty="0"/>
              <a:t>p</a:t>
            </a:r>
            <a:r>
              <a:rPr lang="en-AT" sz="1050" dirty="0"/>
              <a:t>E</a:t>
            </a:r>
            <a:r>
              <a:rPr lang="de-AT" sz="1050" dirty="0"/>
              <a:t>T</a:t>
            </a:r>
            <a:r>
              <a:rPr lang="en-AT" sz="1050" dirty="0"/>
              <a:t>Duet:</a:t>
            </a:r>
            <a:r>
              <a:rPr lang="en-AT" sz="1050" i="1" dirty="0"/>
              <a:t>Ec</a:t>
            </a:r>
            <a:r>
              <a:rPr lang="en-AT" sz="1050" dirty="0"/>
              <a:t>PPTase:CAR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i="1" dirty="0"/>
              <a:t>o</a:t>
            </a:r>
            <a:r>
              <a:rPr lang="en-AT" sz="1050" i="1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B</a:t>
            </a:r>
            <a:r>
              <a:rPr lang="en-AT" sz="1050" dirty="0"/>
              <a:t>L21 </a:t>
            </a:r>
            <a:r>
              <a:rPr lang="de-AT" sz="1050" dirty="0"/>
              <a:t>s</a:t>
            </a:r>
            <a:r>
              <a:rPr lang="en-AT" sz="1050" dirty="0"/>
              <a:t>t</a:t>
            </a:r>
            <a:r>
              <a:rPr lang="de-AT" sz="1050" dirty="0"/>
              <a:t>a</a:t>
            </a:r>
            <a:r>
              <a:rPr lang="en-AT" sz="1050" dirty="0"/>
              <a:t>r (DE3) pET28a:OxdBr1 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100 </a:t>
            </a:r>
            <a:r>
              <a:rPr lang="de-AT" sz="1050" dirty="0"/>
              <a:t>m</a:t>
            </a:r>
            <a:r>
              <a:rPr lang="en-AT" sz="1050" dirty="0"/>
              <a:t>M </a:t>
            </a:r>
            <a:r>
              <a:rPr lang="de-AT" sz="1050" dirty="0"/>
              <a:t>HEPES</a:t>
            </a:r>
            <a:r>
              <a:rPr lang="en-AT" sz="1050" dirty="0"/>
              <a:t>, </a:t>
            </a:r>
            <a:r>
              <a:rPr lang="de-AT" sz="1050" dirty="0"/>
              <a:t>p</a:t>
            </a:r>
            <a:r>
              <a:rPr lang="en-AT" sz="1050" dirty="0"/>
              <a:t>H </a:t>
            </a:r>
            <a:r>
              <a:rPr lang="de-AT" sz="1050" dirty="0"/>
              <a:t>7</a:t>
            </a:r>
            <a:r>
              <a:rPr lang="en-AT" sz="1050" dirty="0"/>
              <a:t>.5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1.5 </a:t>
            </a:r>
            <a:r>
              <a:rPr lang="en-AT" sz="1050" dirty="0" err="1"/>
              <a:t>eq</a:t>
            </a:r>
            <a:r>
              <a:rPr lang="en-AT" sz="1050" dirty="0"/>
              <a:t> NH2OH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mM substrate in KOH 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28°C, 24 </a:t>
            </a:r>
            <a:r>
              <a:rPr lang="de-AT" sz="1050" dirty="0"/>
              <a:t>h</a:t>
            </a:r>
            <a:r>
              <a:rPr lang="en-AT" sz="1050" dirty="0"/>
              <a:t> </a:t>
            </a:r>
            <a:r>
              <a:rPr lang="de-AT" sz="1050" dirty="0"/>
              <a:t>t</a:t>
            </a:r>
            <a:r>
              <a:rPr lang="en-AT" sz="1050" dirty="0"/>
              <a:t>o</a:t>
            </a:r>
            <a:r>
              <a:rPr lang="de-AT" sz="1050" dirty="0"/>
              <a:t>t</a:t>
            </a:r>
            <a:r>
              <a:rPr lang="en-AT" sz="1050" dirty="0"/>
              <a:t>a</a:t>
            </a:r>
            <a:r>
              <a:rPr lang="de-AT" sz="1050" dirty="0"/>
              <a:t>l (Br1 </a:t>
            </a:r>
            <a:r>
              <a:rPr lang="de-AT" sz="1050" dirty="0" err="1"/>
              <a:t>added</a:t>
            </a:r>
            <a:r>
              <a:rPr lang="de-AT" sz="1050" dirty="0"/>
              <a:t> after 4h-sequential)</a:t>
            </a:r>
            <a:endParaRPr lang="en-AT" sz="1050" dirty="0"/>
          </a:p>
        </p:txBody>
      </p:sp>
      <p:graphicFrame>
        <p:nvGraphicFramePr>
          <p:cNvPr id="24" name="Chart 2">
            <a:extLst>
              <a:ext uri="{FF2B5EF4-FFF2-40B4-BE49-F238E27FC236}">
                <a16:creationId xmlns:a16="http://schemas.microsoft.com/office/drawing/2014/main" id="{E0BE615D-2CF7-40DF-B3A9-F78FAB78E480}"/>
              </a:ext>
            </a:extLst>
          </p:cNvPr>
          <p:cNvGraphicFramePr>
            <a:graphicFrameLocks/>
          </p:cNvGraphicFramePr>
          <p:nvPr/>
        </p:nvGraphicFramePr>
        <p:xfrm>
          <a:off x="8134007" y="1575570"/>
          <a:ext cx="4121949" cy="518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</p:spTree>
    <p:extLst>
      <p:ext uri="{BB962C8B-B14F-4D97-AF65-F5344CB8AC3E}">
        <p14:creationId xmlns:p14="http://schemas.microsoft.com/office/powerpoint/2010/main" val="260331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27320-587C-4F69-B780-1726C2B5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64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Cascades: CARs with OxdBr1/RG-GC-FID</a:t>
            </a:r>
            <a:endParaRPr lang="de-AT" sz="3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F0D6217A-A58F-4410-852F-F421BA145389}"/>
                  </a:ext>
                </a:extLst>
              </p14:cNvPr>
              <p14:cNvContentPartPr/>
              <p14:nvPr/>
            </p14:nvContentPartPr>
            <p14:xfrm>
              <a:off x="2418910" y="894679"/>
              <a:ext cx="48600" cy="6840"/>
            </p14:xfrm>
          </p:contentPart>
        </mc:Choice>
        <mc:Fallback xmlns=""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F0D6217A-A58F-4410-852F-F421BA1453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9910" y="885679"/>
                <a:ext cx="6624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2B946E3E-AEB7-41E1-84BC-DA7EB2056F1A}"/>
                  </a:ext>
                </a:extLst>
              </p14:cNvPr>
              <p14:cNvContentPartPr/>
              <p14:nvPr/>
            </p14:nvContentPartPr>
            <p14:xfrm>
              <a:off x="2350510" y="1090879"/>
              <a:ext cx="29520" cy="252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2B946E3E-AEB7-41E1-84BC-DA7EB2056F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41510" y="1081879"/>
                <a:ext cx="47160" cy="2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A4B1C05-AD23-4C59-B6A5-B820AEE35608}"/>
              </a:ext>
            </a:extLst>
          </p:cNvPr>
          <p:cNvGrpSpPr/>
          <p:nvPr/>
        </p:nvGrpSpPr>
        <p:grpSpPr>
          <a:xfrm>
            <a:off x="2522230" y="1001239"/>
            <a:ext cx="23040" cy="51120"/>
            <a:chOff x="2522230" y="1001239"/>
            <a:chExt cx="23040" cy="5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B4F13C5C-0CFA-4738-BCB1-BE73501109CA}"/>
                    </a:ext>
                  </a:extLst>
                </p14:cNvPr>
                <p14:cNvContentPartPr/>
                <p14:nvPr/>
              </p14:nvContentPartPr>
              <p14:xfrm>
                <a:off x="2542030" y="1039039"/>
                <a:ext cx="3240" cy="13320"/>
              </p14:xfrm>
            </p:contentPart>
          </mc:Choice>
          <mc:Fallback xmlns=""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B4F13C5C-0CFA-4738-BCB1-BE73501109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33030" y="1030276"/>
                  <a:ext cx="20880" cy="304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D11402ED-65F1-4FC8-A745-D0D2CAA0B7EA}"/>
                    </a:ext>
                  </a:extLst>
                </p14:cNvPr>
                <p14:cNvContentPartPr/>
                <p14:nvPr/>
              </p14:nvContentPartPr>
              <p14:xfrm>
                <a:off x="2522230" y="1001239"/>
                <a:ext cx="8280" cy="27360"/>
              </p14:xfrm>
            </p:contentPart>
          </mc:Choice>
          <mc:Fallback xmlns=""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D11402ED-65F1-4FC8-A745-D0D2CAA0B7E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13605" y="992239"/>
                  <a:ext cx="25185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6362E2DB-FDBB-4DB4-9DD9-8F2EC62575D6}"/>
                  </a:ext>
                </a:extLst>
              </p14:cNvPr>
              <p14:cNvContentPartPr/>
              <p14:nvPr/>
            </p14:nvContentPartPr>
            <p14:xfrm>
              <a:off x="4178230" y="1136959"/>
              <a:ext cx="26640" cy="22680"/>
            </p14:xfrm>
          </p:contentPart>
        </mc:Choice>
        <mc:Fallback xmlns=""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6362E2DB-FDBB-4DB4-9DD9-8F2EC62575D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69230" y="1127959"/>
                <a:ext cx="4428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993E58F3-7DE3-48DF-8434-C8A95ED13142}"/>
                  </a:ext>
                </a:extLst>
              </p14:cNvPr>
              <p14:cNvContentPartPr/>
              <p14:nvPr/>
            </p14:nvContentPartPr>
            <p14:xfrm>
              <a:off x="2366350" y="1216519"/>
              <a:ext cx="39600" cy="1728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993E58F3-7DE3-48DF-8434-C8A95ED1314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7350" y="1207519"/>
                <a:ext cx="572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3A1B9FB3-63FA-4E31-AC62-E7BD976373D1}"/>
                  </a:ext>
                </a:extLst>
              </p14:cNvPr>
              <p14:cNvContentPartPr/>
              <p14:nvPr/>
            </p14:nvContentPartPr>
            <p14:xfrm>
              <a:off x="2316534" y="116156"/>
              <a:ext cx="3960" cy="3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3A1B9FB3-63FA-4E31-AC62-E7BD976373D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07534" y="107156"/>
                <a:ext cx="216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FC69769E-EA85-4795-B82A-FDB8A87B3C05}"/>
                  </a:ext>
                </a:extLst>
              </p14:cNvPr>
              <p14:cNvContentPartPr/>
              <p14:nvPr/>
            </p14:nvContentPartPr>
            <p14:xfrm>
              <a:off x="3516774" y="1001036"/>
              <a:ext cx="16920" cy="1260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FC69769E-EA85-4795-B82A-FDB8A87B3C0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07578" y="992286"/>
                <a:ext cx="34943" cy="297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9A95E151-A38A-4D39-940D-26B65CD3857F}"/>
                  </a:ext>
                </a:extLst>
              </p14:cNvPr>
              <p14:cNvContentPartPr/>
              <p14:nvPr/>
            </p14:nvContentPartPr>
            <p14:xfrm>
              <a:off x="7032534" y="3361196"/>
              <a:ext cx="360" cy="360"/>
            </p14:xfrm>
          </p:contentPart>
        </mc:Choice>
        <mc:Fallback xmlns=""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9A95E151-A38A-4D39-940D-26B65CD3857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23534" y="335219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78A42037-20FC-47BC-8A25-1A77450D64D7}"/>
                  </a:ext>
                </a:extLst>
              </p14:cNvPr>
              <p14:cNvContentPartPr/>
              <p14:nvPr/>
            </p14:nvContentPartPr>
            <p14:xfrm>
              <a:off x="6898614" y="3456236"/>
              <a:ext cx="360" cy="360"/>
            </p14:xfrm>
          </p:contentPart>
        </mc:Choice>
        <mc:Fallback xmlns=""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78A42037-20FC-47BC-8A25-1A77450D64D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89614" y="34472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DAFB116E-F490-4BDB-B657-57A2AEE5884E}"/>
                  </a:ext>
                </a:extLst>
              </p14:cNvPr>
              <p14:cNvContentPartPr/>
              <p14:nvPr/>
            </p14:nvContentPartPr>
            <p14:xfrm>
              <a:off x="4275294" y="6658436"/>
              <a:ext cx="360" cy="360"/>
            </p14:xfrm>
          </p:contentPart>
        </mc:Choice>
        <mc:Fallback xmlns=""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DAFB116E-F490-4BDB-B657-57A2AEE5884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66294" y="664943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6">
            <a:extLst>
              <a:ext uri="{FF2B5EF4-FFF2-40B4-BE49-F238E27FC236}">
                <a16:creationId xmlns:a16="http://schemas.microsoft.com/office/drawing/2014/main" id="{857DA993-D031-4C4B-8B20-529AEA26903C}"/>
              </a:ext>
            </a:extLst>
          </p:cNvPr>
          <p:cNvSpPr txBox="1"/>
          <p:nvPr/>
        </p:nvSpPr>
        <p:spPr bwMode="auto">
          <a:xfrm>
            <a:off x="8383100" y="-36788"/>
            <a:ext cx="3385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AT" sz="1050" dirty="0"/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dirty="0"/>
              <a:t>o</a:t>
            </a:r>
            <a:r>
              <a:rPr lang="en-AT" sz="1050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R</a:t>
            </a:r>
            <a:r>
              <a:rPr lang="en-AT" sz="1050" dirty="0"/>
              <a:t>A</a:t>
            </a:r>
            <a:r>
              <a:rPr lang="de-AT" sz="1050" dirty="0"/>
              <a:t>R</a:t>
            </a:r>
            <a:r>
              <a:rPr lang="en-AT" sz="1050" dirty="0"/>
              <a:t>E </a:t>
            </a:r>
            <a:r>
              <a:rPr lang="de-AT" sz="1050" dirty="0"/>
              <a:t>p</a:t>
            </a:r>
            <a:r>
              <a:rPr lang="en-AT" sz="1050" dirty="0"/>
              <a:t>E</a:t>
            </a:r>
            <a:r>
              <a:rPr lang="de-AT" sz="1050" dirty="0"/>
              <a:t>T</a:t>
            </a:r>
            <a:r>
              <a:rPr lang="en-AT" sz="1050" dirty="0"/>
              <a:t>Duet:</a:t>
            </a:r>
            <a:r>
              <a:rPr lang="en-AT" sz="1050" i="1" dirty="0"/>
              <a:t>Ec</a:t>
            </a:r>
            <a:r>
              <a:rPr lang="en-AT" sz="1050" dirty="0"/>
              <a:t>PPTase:CAR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i="1" dirty="0"/>
              <a:t>o</a:t>
            </a:r>
            <a:r>
              <a:rPr lang="en-AT" sz="1050" i="1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B</a:t>
            </a:r>
            <a:r>
              <a:rPr lang="en-AT" sz="1050" dirty="0"/>
              <a:t>L21 </a:t>
            </a:r>
            <a:r>
              <a:rPr lang="de-AT" sz="1050" dirty="0"/>
              <a:t>s</a:t>
            </a:r>
            <a:r>
              <a:rPr lang="en-AT" sz="1050" dirty="0"/>
              <a:t>t</a:t>
            </a:r>
            <a:r>
              <a:rPr lang="de-AT" sz="1050" dirty="0"/>
              <a:t>a</a:t>
            </a:r>
            <a:r>
              <a:rPr lang="en-AT" sz="1050" dirty="0"/>
              <a:t>r (DE3) pET28a:OxdBr1</a:t>
            </a:r>
            <a:r>
              <a:rPr lang="de-AT" sz="1050" dirty="0"/>
              <a:t>/</a:t>
            </a:r>
            <a:r>
              <a:rPr lang="de-AT" sz="1050" dirty="0" err="1"/>
              <a:t>OxdRG</a:t>
            </a:r>
            <a:r>
              <a:rPr lang="de-AT" sz="1050" dirty="0"/>
              <a:t> (</a:t>
            </a:r>
            <a:r>
              <a:rPr lang="de-AT" sz="1050" dirty="0" err="1"/>
              <a:t>benz</a:t>
            </a:r>
            <a:r>
              <a:rPr lang="de-AT" sz="1050" dirty="0"/>
              <a:t>)</a:t>
            </a:r>
            <a:endParaRPr lang="en-AT" sz="1050" dirty="0"/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100 </a:t>
            </a:r>
            <a:r>
              <a:rPr lang="de-AT" sz="1050" dirty="0"/>
              <a:t>m</a:t>
            </a:r>
            <a:r>
              <a:rPr lang="en-AT" sz="1050" dirty="0"/>
              <a:t>M </a:t>
            </a:r>
            <a:r>
              <a:rPr lang="de-AT" sz="1050" dirty="0"/>
              <a:t>HEPES</a:t>
            </a:r>
            <a:r>
              <a:rPr lang="en-AT" sz="1050" dirty="0"/>
              <a:t>, </a:t>
            </a:r>
            <a:r>
              <a:rPr lang="de-AT" sz="1050" dirty="0"/>
              <a:t>p</a:t>
            </a:r>
            <a:r>
              <a:rPr lang="en-AT" sz="1050" dirty="0"/>
              <a:t>H </a:t>
            </a:r>
            <a:r>
              <a:rPr lang="de-AT" sz="1050" dirty="0"/>
              <a:t>7</a:t>
            </a:r>
            <a:r>
              <a:rPr lang="en-AT" sz="1050" dirty="0"/>
              <a:t>.5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1.5 </a:t>
            </a:r>
            <a:r>
              <a:rPr lang="en-AT" sz="1050" dirty="0" err="1"/>
              <a:t>eq</a:t>
            </a:r>
            <a:r>
              <a:rPr lang="en-AT" sz="1050" dirty="0"/>
              <a:t> NH2OH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mM substrate in KOH 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28°C, 24 </a:t>
            </a:r>
            <a:r>
              <a:rPr lang="de-AT" sz="1050" dirty="0"/>
              <a:t>h</a:t>
            </a:r>
            <a:r>
              <a:rPr lang="en-AT" sz="1050" dirty="0"/>
              <a:t> </a:t>
            </a:r>
            <a:r>
              <a:rPr lang="de-AT" sz="1050" dirty="0"/>
              <a:t>t</a:t>
            </a:r>
            <a:r>
              <a:rPr lang="en-AT" sz="1050" dirty="0"/>
              <a:t>o</a:t>
            </a:r>
            <a:r>
              <a:rPr lang="de-AT" sz="1050" dirty="0"/>
              <a:t>t</a:t>
            </a:r>
            <a:r>
              <a:rPr lang="en-AT" sz="1050" dirty="0"/>
              <a:t>a</a:t>
            </a:r>
            <a:r>
              <a:rPr lang="de-AT" sz="1050" dirty="0"/>
              <a:t>l (Br1 </a:t>
            </a:r>
            <a:r>
              <a:rPr lang="de-AT" sz="1050" dirty="0" err="1"/>
              <a:t>added</a:t>
            </a:r>
            <a:r>
              <a:rPr lang="de-AT" sz="1050" dirty="0"/>
              <a:t> after 4h-sequential)</a:t>
            </a:r>
            <a:endParaRPr lang="en-AT" sz="1050" dirty="0"/>
          </a:p>
        </p:txBody>
      </p:sp>
      <p:graphicFrame>
        <p:nvGraphicFramePr>
          <p:cNvPr id="16" name="Chart 2">
            <a:extLst>
              <a:ext uri="{FF2B5EF4-FFF2-40B4-BE49-F238E27FC236}">
                <a16:creationId xmlns:a16="http://schemas.microsoft.com/office/drawing/2014/main" id="{6498643D-1BB4-4D5D-BD88-FC86A7C8B256}"/>
              </a:ext>
            </a:extLst>
          </p:cNvPr>
          <p:cNvGraphicFramePr>
            <a:graphicFrameLocks/>
          </p:cNvGraphicFramePr>
          <p:nvPr/>
        </p:nvGraphicFramePr>
        <p:xfrm>
          <a:off x="-80277" y="1216519"/>
          <a:ext cx="3936239" cy="5261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20" name="Chart 4">
            <a:extLst>
              <a:ext uri="{FF2B5EF4-FFF2-40B4-BE49-F238E27FC236}">
                <a16:creationId xmlns:a16="http://schemas.microsoft.com/office/drawing/2014/main" id="{49C2D4B4-86DE-49AA-BEE5-6A5BFFCA3319}"/>
              </a:ext>
            </a:extLst>
          </p:cNvPr>
          <p:cNvGraphicFramePr>
            <a:graphicFrameLocks/>
          </p:cNvGraphicFramePr>
          <p:nvPr/>
        </p:nvGraphicFramePr>
        <p:xfrm>
          <a:off x="3535663" y="1216519"/>
          <a:ext cx="3935879" cy="5261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21" name="Chart 1">
            <a:extLst>
              <a:ext uri="{FF2B5EF4-FFF2-40B4-BE49-F238E27FC236}">
                <a16:creationId xmlns:a16="http://schemas.microsoft.com/office/drawing/2014/main" id="{B0F76B98-3961-44AE-AB8F-CB9352EC956A}"/>
              </a:ext>
            </a:extLst>
          </p:cNvPr>
          <p:cNvGraphicFramePr>
            <a:graphicFrameLocks/>
          </p:cNvGraphicFramePr>
          <p:nvPr/>
        </p:nvGraphicFramePr>
        <p:xfrm>
          <a:off x="7832561" y="1396822"/>
          <a:ext cx="3935879" cy="5261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</p:spTree>
    <p:extLst>
      <p:ext uri="{BB962C8B-B14F-4D97-AF65-F5344CB8AC3E}">
        <p14:creationId xmlns:p14="http://schemas.microsoft.com/office/powerpoint/2010/main" val="2609542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27320-587C-4F69-B780-1726C2B5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64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Cascades: CARs with OxdBr1-GC-FID</a:t>
            </a:r>
            <a:endParaRPr lang="de-AT" sz="36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F0D6217A-A58F-4410-852F-F421BA145389}"/>
                  </a:ext>
                </a:extLst>
              </p14:cNvPr>
              <p14:cNvContentPartPr/>
              <p14:nvPr/>
            </p14:nvContentPartPr>
            <p14:xfrm>
              <a:off x="2418910" y="894679"/>
              <a:ext cx="48600" cy="684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F0D6217A-A58F-4410-852F-F421BA1453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9910" y="885679"/>
                <a:ext cx="6624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2B946E3E-AEB7-41E1-84BC-DA7EB2056F1A}"/>
                  </a:ext>
                </a:extLst>
              </p14:cNvPr>
              <p14:cNvContentPartPr/>
              <p14:nvPr/>
            </p14:nvContentPartPr>
            <p14:xfrm>
              <a:off x="2350510" y="1090879"/>
              <a:ext cx="29520" cy="252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2B946E3E-AEB7-41E1-84BC-DA7EB2056F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41510" y="1081879"/>
                <a:ext cx="47160" cy="2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A4B1C05-AD23-4C59-B6A5-B820AEE35608}"/>
              </a:ext>
            </a:extLst>
          </p:cNvPr>
          <p:cNvGrpSpPr/>
          <p:nvPr/>
        </p:nvGrpSpPr>
        <p:grpSpPr>
          <a:xfrm>
            <a:off x="2522230" y="1001239"/>
            <a:ext cx="23040" cy="51120"/>
            <a:chOff x="2522230" y="1001239"/>
            <a:chExt cx="23040" cy="5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B4F13C5C-0CFA-4738-BCB1-BE73501109CA}"/>
                    </a:ext>
                  </a:extLst>
                </p14:cNvPr>
                <p14:cNvContentPartPr/>
                <p14:nvPr/>
              </p14:nvContentPartPr>
              <p14:xfrm>
                <a:off x="2542030" y="1039039"/>
                <a:ext cx="3240" cy="1332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B4F13C5C-0CFA-4738-BCB1-BE73501109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33030" y="1030276"/>
                  <a:ext cx="20880" cy="304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D11402ED-65F1-4FC8-A745-D0D2CAA0B7EA}"/>
                    </a:ext>
                  </a:extLst>
                </p14:cNvPr>
                <p14:cNvContentPartPr/>
                <p14:nvPr/>
              </p14:nvContentPartPr>
              <p14:xfrm>
                <a:off x="2522230" y="1001239"/>
                <a:ext cx="8280" cy="2736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D11402ED-65F1-4FC8-A745-D0D2CAA0B7E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13605" y="992239"/>
                  <a:ext cx="25185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6362E2DB-FDBB-4DB4-9DD9-8F2EC62575D6}"/>
                  </a:ext>
                </a:extLst>
              </p14:cNvPr>
              <p14:cNvContentPartPr/>
              <p14:nvPr/>
            </p14:nvContentPartPr>
            <p14:xfrm>
              <a:off x="4178230" y="1136959"/>
              <a:ext cx="26640" cy="2268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6362E2DB-FDBB-4DB4-9DD9-8F2EC62575D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69230" y="1127959"/>
                <a:ext cx="4428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993E58F3-7DE3-48DF-8434-C8A95ED13142}"/>
                  </a:ext>
                </a:extLst>
              </p14:cNvPr>
              <p14:cNvContentPartPr/>
              <p14:nvPr/>
            </p14:nvContentPartPr>
            <p14:xfrm>
              <a:off x="2366350" y="1216519"/>
              <a:ext cx="39600" cy="1728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993E58F3-7DE3-48DF-8434-C8A95ED1314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7350" y="1207519"/>
                <a:ext cx="572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3A1B9FB3-63FA-4E31-AC62-E7BD976373D1}"/>
                  </a:ext>
                </a:extLst>
              </p14:cNvPr>
              <p14:cNvContentPartPr/>
              <p14:nvPr/>
            </p14:nvContentPartPr>
            <p14:xfrm>
              <a:off x="2316534" y="116156"/>
              <a:ext cx="3960" cy="36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3A1B9FB3-63FA-4E31-AC62-E7BD976373D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07534" y="107156"/>
                <a:ext cx="216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FC69769E-EA85-4795-B82A-FDB8A87B3C05}"/>
                  </a:ext>
                </a:extLst>
              </p14:cNvPr>
              <p14:cNvContentPartPr/>
              <p14:nvPr/>
            </p14:nvContentPartPr>
            <p14:xfrm>
              <a:off x="3516774" y="1001036"/>
              <a:ext cx="16920" cy="1260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FC69769E-EA85-4795-B82A-FDB8A87B3C0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07578" y="992286"/>
                <a:ext cx="34943" cy="297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9A95E151-A38A-4D39-940D-26B65CD3857F}"/>
                  </a:ext>
                </a:extLst>
              </p14:cNvPr>
              <p14:cNvContentPartPr/>
              <p14:nvPr/>
            </p14:nvContentPartPr>
            <p14:xfrm>
              <a:off x="7032534" y="3361196"/>
              <a:ext cx="360" cy="36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9A95E151-A38A-4D39-940D-26B65CD3857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23534" y="335219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78A42037-20FC-47BC-8A25-1A77450D64D7}"/>
                  </a:ext>
                </a:extLst>
              </p14:cNvPr>
              <p14:cNvContentPartPr/>
              <p14:nvPr/>
            </p14:nvContentPartPr>
            <p14:xfrm>
              <a:off x="6898614" y="3456236"/>
              <a:ext cx="360" cy="36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78A42037-20FC-47BC-8A25-1A77450D64D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89614" y="34472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DAFB116E-F490-4BDB-B657-57A2AEE5884E}"/>
                  </a:ext>
                </a:extLst>
              </p14:cNvPr>
              <p14:cNvContentPartPr/>
              <p14:nvPr/>
            </p14:nvContentPartPr>
            <p14:xfrm>
              <a:off x="4275294" y="6658436"/>
              <a:ext cx="360" cy="36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DAFB116E-F490-4BDB-B657-57A2AEE5884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66294" y="664943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6">
            <a:extLst>
              <a:ext uri="{FF2B5EF4-FFF2-40B4-BE49-F238E27FC236}">
                <a16:creationId xmlns:a16="http://schemas.microsoft.com/office/drawing/2014/main" id="{857DA993-D031-4C4B-8B20-529AEA26903C}"/>
              </a:ext>
            </a:extLst>
          </p:cNvPr>
          <p:cNvSpPr txBox="1"/>
          <p:nvPr/>
        </p:nvSpPr>
        <p:spPr bwMode="auto">
          <a:xfrm>
            <a:off x="8383100" y="-36788"/>
            <a:ext cx="338534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AT" sz="1050" dirty="0"/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dirty="0"/>
              <a:t>o</a:t>
            </a:r>
            <a:r>
              <a:rPr lang="en-AT" sz="1050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R</a:t>
            </a:r>
            <a:r>
              <a:rPr lang="en-AT" sz="1050" dirty="0"/>
              <a:t>A</a:t>
            </a:r>
            <a:r>
              <a:rPr lang="de-AT" sz="1050" dirty="0"/>
              <a:t>R</a:t>
            </a:r>
            <a:r>
              <a:rPr lang="en-AT" sz="1050" dirty="0"/>
              <a:t>E </a:t>
            </a:r>
            <a:r>
              <a:rPr lang="de-AT" sz="1050" dirty="0"/>
              <a:t>p</a:t>
            </a:r>
            <a:r>
              <a:rPr lang="en-AT" sz="1050" dirty="0"/>
              <a:t>E</a:t>
            </a:r>
            <a:r>
              <a:rPr lang="de-AT" sz="1050" dirty="0"/>
              <a:t>T</a:t>
            </a:r>
            <a:r>
              <a:rPr lang="en-AT" sz="1050" dirty="0"/>
              <a:t>Duet:</a:t>
            </a:r>
            <a:r>
              <a:rPr lang="en-AT" sz="1050" i="1" dirty="0"/>
              <a:t>Ec</a:t>
            </a:r>
            <a:r>
              <a:rPr lang="en-AT" sz="1050" dirty="0"/>
              <a:t>PPTase:CAR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i="1" dirty="0"/>
              <a:t>o</a:t>
            </a:r>
            <a:r>
              <a:rPr lang="en-AT" sz="1050" i="1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B</a:t>
            </a:r>
            <a:r>
              <a:rPr lang="en-AT" sz="1050" dirty="0"/>
              <a:t>L21 </a:t>
            </a:r>
            <a:r>
              <a:rPr lang="de-AT" sz="1050" dirty="0"/>
              <a:t>s</a:t>
            </a:r>
            <a:r>
              <a:rPr lang="en-AT" sz="1050" dirty="0"/>
              <a:t>t</a:t>
            </a:r>
            <a:r>
              <a:rPr lang="de-AT" sz="1050" dirty="0"/>
              <a:t>a</a:t>
            </a:r>
            <a:r>
              <a:rPr lang="en-AT" sz="1050" dirty="0"/>
              <a:t>r (DE3) pET28a:OxdBr1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100 </a:t>
            </a:r>
            <a:r>
              <a:rPr lang="de-AT" sz="1050" dirty="0"/>
              <a:t>m</a:t>
            </a:r>
            <a:r>
              <a:rPr lang="en-AT" sz="1050" dirty="0"/>
              <a:t>M </a:t>
            </a:r>
            <a:r>
              <a:rPr lang="de-AT" sz="1050" dirty="0"/>
              <a:t>HEPES</a:t>
            </a:r>
            <a:r>
              <a:rPr lang="en-AT" sz="1050" dirty="0"/>
              <a:t>, </a:t>
            </a:r>
            <a:r>
              <a:rPr lang="de-AT" sz="1050" dirty="0"/>
              <a:t>p</a:t>
            </a:r>
            <a:r>
              <a:rPr lang="en-AT" sz="1050" dirty="0"/>
              <a:t>H </a:t>
            </a:r>
            <a:r>
              <a:rPr lang="de-AT" sz="1050" dirty="0"/>
              <a:t>7</a:t>
            </a:r>
            <a:r>
              <a:rPr lang="en-AT" sz="1050" dirty="0"/>
              <a:t>.5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1.5 </a:t>
            </a:r>
            <a:r>
              <a:rPr lang="en-AT" sz="1050" dirty="0" err="1"/>
              <a:t>eq</a:t>
            </a:r>
            <a:r>
              <a:rPr lang="en-AT" sz="1050" dirty="0"/>
              <a:t> NH2OH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mM substrate in KOH 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28°C, 24 </a:t>
            </a:r>
            <a:r>
              <a:rPr lang="de-AT" sz="1050" dirty="0"/>
              <a:t>h</a:t>
            </a:r>
            <a:r>
              <a:rPr lang="en-AT" sz="1050" dirty="0"/>
              <a:t> </a:t>
            </a:r>
            <a:r>
              <a:rPr lang="de-AT" sz="1050" dirty="0"/>
              <a:t>t</a:t>
            </a:r>
            <a:r>
              <a:rPr lang="en-AT" sz="1050" dirty="0"/>
              <a:t>o</a:t>
            </a:r>
            <a:r>
              <a:rPr lang="de-AT" sz="1050" dirty="0"/>
              <a:t>t</a:t>
            </a:r>
            <a:r>
              <a:rPr lang="en-AT" sz="1050" dirty="0"/>
              <a:t>a</a:t>
            </a:r>
            <a:r>
              <a:rPr lang="de-AT" sz="1050" dirty="0"/>
              <a:t>l (Br1 </a:t>
            </a:r>
            <a:r>
              <a:rPr lang="de-AT" sz="1050" dirty="0" err="1"/>
              <a:t>added</a:t>
            </a:r>
            <a:r>
              <a:rPr lang="de-AT" sz="1050" dirty="0"/>
              <a:t> after 4h-sequential)</a:t>
            </a:r>
            <a:endParaRPr lang="en-AT" sz="1050" dirty="0"/>
          </a:p>
        </p:txBody>
      </p:sp>
      <p:graphicFrame>
        <p:nvGraphicFramePr>
          <p:cNvPr id="23" name="Chart 3">
            <a:extLst>
              <a:ext uri="{FF2B5EF4-FFF2-40B4-BE49-F238E27FC236}">
                <a16:creationId xmlns:a16="http://schemas.microsoft.com/office/drawing/2014/main" id="{2FD688EF-614A-41D4-A6C3-56C2696313DA}"/>
              </a:ext>
            </a:extLst>
          </p:cNvPr>
          <p:cNvGraphicFramePr>
            <a:graphicFrameLocks/>
          </p:cNvGraphicFramePr>
          <p:nvPr/>
        </p:nvGraphicFramePr>
        <p:xfrm>
          <a:off x="-163976" y="1346310"/>
          <a:ext cx="3321781" cy="5445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25" name="Chart 3">
            <a:extLst>
              <a:ext uri="{FF2B5EF4-FFF2-40B4-BE49-F238E27FC236}">
                <a16:creationId xmlns:a16="http://schemas.microsoft.com/office/drawing/2014/main" id="{64925D5C-CF56-4D3D-8D41-4B83E3FB40A6}"/>
              </a:ext>
            </a:extLst>
          </p:cNvPr>
          <p:cNvGraphicFramePr>
            <a:graphicFrameLocks/>
          </p:cNvGraphicFramePr>
          <p:nvPr/>
        </p:nvGraphicFramePr>
        <p:xfrm>
          <a:off x="3157805" y="1313656"/>
          <a:ext cx="2938196" cy="5445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26" name="Chart 3">
            <a:extLst>
              <a:ext uri="{FF2B5EF4-FFF2-40B4-BE49-F238E27FC236}">
                <a16:creationId xmlns:a16="http://schemas.microsoft.com/office/drawing/2014/main" id="{7A6C6198-BEA5-408C-8DC1-AAFB94D6D2E5}"/>
              </a:ext>
            </a:extLst>
          </p:cNvPr>
          <p:cNvGraphicFramePr>
            <a:graphicFrameLocks/>
          </p:cNvGraphicFramePr>
          <p:nvPr/>
        </p:nvGraphicFramePr>
        <p:xfrm>
          <a:off x="5803762" y="1313656"/>
          <a:ext cx="3321061" cy="547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27" name="Chart 3">
            <a:extLst>
              <a:ext uri="{FF2B5EF4-FFF2-40B4-BE49-F238E27FC236}">
                <a16:creationId xmlns:a16="http://schemas.microsoft.com/office/drawing/2014/main" id="{F154A3D8-BA1C-41ED-8725-3E416CF62E68}"/>
              </a:ext>
            </a:extLst>
          </p:cNvPr>
          <p:cNvGraphicFramePr>
            <a:graphicFrameLocks/>
          </p:cNvGraphicFramePr>
          <p:nvPr/>
        </p:nvGraphicFramePr>
        <p:xfrm>
          <a:off x="8855069" y="1306274"/>
          <a:ext cx="3321061" cy="5444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3392672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ACDBBC-A580-4522-A5C7-E1227DE58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Summary </a:t>
            </a:r>
            <a:r>
              <a:rPr lang="de-AT" dirty="0" err="1"/>
              <a:t>cascades</a:t>
            </a:r>
            <a:endParaRPr lang="de-AT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BD3DA24C-BCE5-4358-91F3-F081B4235DB8}"/>
              </a:ext>
            </a:extLst>
          </p:cNvPr>
          <p:cNvGraphicFramePr>
            <a:graphicFrameLocks noGrp="1"/>
          </p:cNvGraphicFramePr>
          <p:nvPr/>
        </p:nvGraphicFramePr>
        <p:xfrm>
          <a:off x="273270" y="2055913"/>
          <a:ext cx="11206655" cy="2901600"/>
        </p:xfrm>
        <a:graphic>
          <a:graphicData uri="http://schemas.openxmlformats.org/drawingml/2006/table">
            <a:tbl>
              <a:tblPr/>
              <a:tblGrid>
                <a:gridCol w="1120666">
                  <a:extLst>
                    <a:ext uri="{9D8B030D-6E8A-4147-A177-3AD203B41FA5}">
                      <a16:colId xmlns:a16="http://schemas.microsoft.com/office/drawing/2014/main" val="739114782"/>
                    </a:ext>
                  </a:extLst>
                </a:gridCol>
                <a:gridCol w="900207">
                  <a:extLst>
                    <a:ext uri="{9D8B030D-6E8A-4147-A177-3AD203B41FA5}">
                      <a16:colId xmlns:a16="http://schemas.microsoft.com/office/drawing/2014/main" val="494946476"/>
                    </a:ext>
                  </a:extLst>
                </a:gridCol>
                <a:gridCol w="753234">
                  <a:extLst>
                    <a:ext uri="{9D8B030D-6E8A-4147-A177-3AD203B41FA5}">
                      <a16:colId xmlns:a16="http://schemas.microsoft.com/office/drawing/2014/main" val="2813082793"/>
                    </a:ext>
                  </a:extLst>
                </a:gridCol>
                <a:gridCol w="918578">
                  <a:extLst>
                    <a:ext uri="{9D8B030D-6E8A-4147-A177-3AD203B41FA5}">
                      <a16:colId xmlns:a16="http://schemas.microsoft.com/office/drawing/2014/main" val="2755155042"/>
                    </a:ext>
                  </a:extLst>
                </a:gridCol>
                <a:gridCol w="789978">
                  <a:extLst>
                    <a:ext uri="{9D8B030D-6E8A-4147-A177-3AD203B41FA5}">
                      <a16:colId xmlns:a16="http://schemas.microsoft.com/office/drawing/2014/main" val="818727624"/>
                    </a:ext>
                  </a:extLst>
                </a:gridCol>
                <a:gridCol w="891021">
                  <a:extLst>
                    <a:ext uri="{9D8B030D-6E8A-4147-A177-3AD203B41FA5}">
                      <a16:colId xmlns:a16="http://schemas.microsoft.com/office/drawing/2014/main" val="2676834691"/>
                    </a:ext>
                  </a:extLst>
                </a:gridCol>
                <a:gridCol w="725677">
                  <a:extLst>
                    <a:ext uri="{9D8B030D-6E8A-4147-A177-3AD203B41FA5}">
                      <a16:colId xmlns:a16="http://schemas.microsoft.com/office/drawing/2014/main" val="1021757836"/>
                    </a:ext>
                  </a:extLst>
                </a:gridCol>
                <a:gridCol w="900207">
                  <a:extLst>
                    <a:ext uri="{9D8B030D-6E8A-4147-A177-3AD203B41FA5}">
                      <a16:colId xmlns:a16="http://schemas.microsoft.com/office/drawing/2014/main" val="2115767866"/>
                    </a:ext>
                  </a:extLst>
                </a:gridCol>
                <a:gridCol w="707306">
                  <a:extLst>
                    <a:ext uri="{9D8B030D-6E8A-4147-A177-3AD203B41FA5}">
                      <a16:colId xmlns:a16="http://schemas.microsoft.com/office/drawing/2014/main" val="1576386497"/>
                    </a:ext>
                  </a:extLst>
                </a:gridCol>
                <a:gridCol w="992064">
                  <a:extLst>
                    <a:ext uri="{9D8B030D-6E8A-4147-A177-3AD203B41FA5}">
                      <a16:colId xmlns:a16="http://schemas.microsoft.com/office/drawing/2014/main" val="2538280568"/>
                    </a:ext>
                  </a:extLst>
                </a:gridCol>
                <a:gridCol w="780791">
                  <a:extLst>
                    <a:ext uri="{9D8B030D-6E8A-4147-A177-3AD203B41FA5}">
                      <a16:colId xmlns:a16="http://schemas.microsoft.com/office/drawing/2014/main" val="3000576569"/>
                    </a:ext>
                  </a:extLst>
                </a:gridCol>
                <a:gridCol w="973692">
                  <a:extLst>
                    <a:ext uri="{9D8B030D-6E8A-4147-A177-3AD203B41FA5}">
                      <a16:colId xmlns:a16="http://schemas.microsoft.com/office/drawing/2014/main" val="206793075"/>
                    </a:ext>
                  </a:extLst>
                </a:gridCol>
                <a:gridCol w="753234">
                  <a:extLst>
                    <a:ext uri="{9D8B030D-6E8A-4147-A177-3AD203B41FA5}">
                      <a16:colId xmlns:a16="http://schemas.microsoft.com/office/drawing/2014/main" val="3909939271"/>
                    </a:ext>
                  </a:extLst>
                </a:gridCol>
              </a:tblGrid>
              <a:tr h="124980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EVC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Nc</a:t>
                      </a:r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 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</a:t>
                      </a:r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 E281G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</a:t>
                      </a:r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 M150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Tt</a:t>
                      </a:r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 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</a:t>
                      </a:r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 Q283N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556737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cons.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nitrile form.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cons.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nitrile form.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cons.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nitrile form.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cons.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nitrile form.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cons.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nitrile form.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cons.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nitrile form. [%]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994322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piperonylic acid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0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C6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C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1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C6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D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F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F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932321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vanillic acid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94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E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9C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2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0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C6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C6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D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418148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cinnamic acid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3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8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B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26.5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45.6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3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87411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phenylacetic acid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C0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C1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C1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8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7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49.5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745106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phenylpropionic acid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E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88.3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95.5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E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58.5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E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C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A5D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9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207562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benzoic acid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79.5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C8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99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8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A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832759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butyric acid (C4)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70.6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1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92.6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F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D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92.3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68.6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D3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A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7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36.3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902252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valeric acid (C5)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91C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D4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7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D2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F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CB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CC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570316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hexanoic acid (C6)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AE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F9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9F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78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C1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8EC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84.3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38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F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2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774825"/>
                  </a:ext>
                </a:extLst>
              </a:tr>
              <a:tr h="120671">
                <a:tc>
                  <a:txBody>
                    <a:bodyPr/>
                    <a:lstStyle/>
                    <a:p>
                      <a:pPr algn="l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dodecanoic acid (C12)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38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A6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5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EB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17.2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C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86.0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13.9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EB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88.1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26.8</a:t>
                      </a:r>
                    </a:p>
                  </a:txBody>
                  <a:tcPr marL="4310" marR="4310" marT="431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44076"/>
                  </a:ext>
                </a:extLst>
              </a:tr>
            </a:tbl>
          </a:graphicData>
        </a:graphic>
      </p:graphicFrame>
      <p:sp>
        <p:nvSpPr>
          <p:cNvPr id="6" name="TextBox 6">
            <a:extLst>
              <a:ext uri="{FF2B5EF4-FFF2-40B4-BE49-F238E27FC236}">
                <a16:creationId xmlns:a16="http://schemas.microsoft.com/office/drawing/2014/main" id="{43265E70-C696-49FD-BD08-79AD2C7ACFB0}"/>
              </a:ext>
            </a:extLst>
          </p:cNvPr>
          <p:cNvSpPr txBox="1"/>
          <p:nvPr/>
        </p:nvSpPr>
        <p:spPr bwMode="auto">
          <a:xfrm>
            <a:off x="7489721" y="365125"/>
            <a:ext cx="3385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AT" sz="1050" dirty="0"/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dirty="0"/>
              <a:t>o</a:t>
            </a:r>
            <a:r>
              <a:rPr lang="en-AT" sz="1050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R</a:t>
            </a:r>
            <a:r>
              <a:rPr lang="en-AT" sz="1050" dirty="0"/>
              <a:t>A</a:t>
            </a:r>
            <a:r>
              <a:rPr lang="de-AT" sz="1050" dirty="0"/>
              <a:t>R</a:t>
            </a:r>
            <a:r>
              <a:rPr lang="en-AT" sz="1050" dirty="0"/>
              <a:t>E </a:t>
            </a:r>
            <a:r>
              <a:rPr lang="de-AT" sz="1050" dirty="0"/>
              <a:t>p</a:t>
            </a:r>
            <a:r>
              <a:rPr lang="en-AT" sz="1050" dirty="0"/>
              <a:t>E</a:t>
            </a:r>
            <a:r>
              <a:rPr lang="de-AT" sz="1050" dirty="0"/>
              <a:t>T</a:t>
            </a:r>
            <a:r>
              <a:rPr lang="en-AT" sz="1050" dirty="0"/>
              <a:t>Duet:</a:t>
            </a:r>
            <a:r>
              <a:rPr lang="en-AT" sz="1050" i="1" dirty="0"/>
              <a:t>Ec</a:t>
            </a:r>
            <a:r>
              <a:rPr lang="en-AT" sz="1050" dirty="0"/>
              <a:t>PPTase:CAR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</a:t>
            </a:r>
            <a:r>
              <a:rPr lang="de-AT" sz="1050" dirty="0"/>
              <a:t>O</a:t>
            </a:r>
            <a:r>
              <a:rPr lang="en-AT" sz="1050" dirty="0"/>
              <a:t>D </a:t>
            </a:r>
            <a:r>
              <a:rPr lang="de-AT" sz="1050" i="1" dirty="0"/>
              <a:t>o</a:t>
            </a:r>
            <a:r>
              <a:rPr lang="en-AT" sz="1050" i="1" dirty="0"/>
              <a:t>f </a:t>
            </a:r>
            <a:r>
              <a:rPr lang="de-AT" sz="1050" i="1" dirty="0"/>
              <a:t>E</a:t>
            </a:r>
            <a:r>
              <a:rPr lang="en-AT" sz="1050" i="1" dirty="0"/>
              <a:t>.</a:t>
            </a:r>
            <a:r>
              <a:rPr lang="de-AT" sz="1050" i="1" dirty="0"/>
              <a:t>c</a:t>
            </a:r>
            <a:r>
              <a:rPr lang="en-AT" sz="1050" i="1" dirty="0"/>
              <a:t>o</a:t>
            </a:r>
            <a:r>
              <a:rPr lang="de-AT" sz="1050" i="1" dirty="0"/>
              <a:t>l</a:t>
            </a:r>
            <a:r>
              <a:rPr lang="en-AT" sz="1050" i="1" dirty="0" err="1"/>
              <a:t>i</a:t>
            </a:r>
            <a:r>
              <a:rPr lang="en-AT" sz="1050" i="1" dirty="0"/>
              <a:t> </a:t>
            </a:r>
            <a:r>
              <a:rPr lang="de-AT" sz="1050" dirty="0"/>
              <a:t>B</a:t>
            </a:r>
            <a:r>
              <a:rPr lang="en-AT" sz="1050" dirty="0"/>
              <a:t>L21 </a:t>
            </a:r>
            <a:r>
              <a:rPr lang="de-AT" sz="1050" dirty="0"/>
              <a:t>s</a:t>
            </a:r>
            <a:r>
              <a:rPr lang="en-AT" sz="1050" dirty="0"/>
              <a:t>t</a:t>
            </a:r>
            <a:r>
              <a:rPr lang="de-AT" sz="1050" dirty="0"/>
              <a:t>a</a:t>
            </a:r>
            <a:r>
              <a:rPr lang="en-AT" sz="1050" dirty="0"/>
              <a:t>r (DE3) pET28a:OxdBr1</a:t>
            </a:r>
            <a:r>
              <a:rPr lang="de-AT" sz="1050" dirty="0"/>
              <a:t>/</a:t>
            </a:r>
            <a:r>
              <a:rPr lang="de-AT" sz="1050" dirty="0" err="1"/>
              <a:t>OxdRG</a:t>
            </a:r>
            <a:r>
              <a:rPr lang="de-AT" sz="1050" dirty="0"/>
              <a:t> (</a:t>
            </a:r>
            <a:r>
              <a:rPr lang="de-AT" sz="1050" dirty="0" err="1"/>
              <a:t>benz</a:t>
            </a:r>
            <a:r>
              <a:rPr lang="de-AT" sz="1050" dirty="0"/>
              <a:t>)</a:t>
            </a:r>
            <a:endParaRPr lang="en-AT" sz="1050" dirty="0"/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100 </a:t>
            </a:r>
            <a:r>
              <a:rPr lang="de-AT" sz="1050" dirty="0"/>
              <a:t>m</a:t>
            </a:r>
            <a:r>
              <a:rPr lang="en-AT" sz="1050" dirty="0"/>
              <a:t>M </a:t>
            </a:r>
            <a:r>
              <a:rPr lang="de-AT" sz="1050" dirty="0"/>
              <a:t>HEPES</a:t>
            </a:r>
            <a:r>
              <a:rPr lang="en-AT" sz="1050" dirty="0"/>
              <a:t>, </a:t>
            </a:r>
            <a:r>
              <a:rPr lang="de-AT" sz="1050" dirty="0"/>
              <a:t>p</a:t>
            </a:r>
            <a:r>
              <a:rPr lang="en-AT" sz="1050" dirty="0"/>
              <a:t>H </a:t>
            </a:r>
            <a:r>
              <a:rPr lang="de-AT" sz="1050" dirty="0"/>
              <a:t>7</a:t>
            </a:r>
            <a:r>
              <a:rPr lang="en-AT" sz="1050" dirty="0"/>
              <a:t>.5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1.5 </a:t>
            </a:r>
            <a:r>
              <a:rPr lang="en-AT" sz="1050" dirty="0" err="1"/>
              <a:t>eq</a:t>
            </a:r>
            <a:r>
              <a:rPr lang="en-AT" sz="1050" dirty="0"/>
              <a:t> NH2OH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10 mM substrate in KOH </a:t>
            </a:r>
          </a:p>
          <a:p>
            <a:pPr marL="214313" indent="-2143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T" sz="1050" dirty="0"/>
              <a:t>28°C, 24 </a:t>
            </a:r>
            <a:r>
              <a:rPr lang="de-AT" sz="1050" dirty="0"/>
              <a:t>h</a:t>
            </a:r>
            <a:r>
              <a:rPr lang="en-AT" sz="1050" dirty="0"/>
              <a:t> </a:t>
            </a:r>
            <a:r>
              <a:rPr lang="de-AT" sz="1050" dirty="0"/>
              <a:t>t</a:t>
            </a:r>
            <a:r>
              <a:rPr lang="en-AT" sz="1050" dirty="0"/>
              <a:t>o</a:t>
            </a:r>
            <a:r>
              <a:rPr lang="de-AT" sz="1050" dirty="0"/>
              <a:t>t</a:t>
            </a:r>
            <a:r>
              <a:rPr lang="en-AT" sz="1050" dirty="0"/>
              <a:t>a</a:t>
            </a:r>
            <a:r>
              <a:rPr lang="de-AT" sz="1050" dirty="0"/>
              <a:t>l (Br1 </a:t>
            </a:r>
            <a:r>
              <a:rPr lang="de-AT" sz="1050" dirty="0" err="1"/>
              <a:t>added</a:t>
            </a:r>
            <a:r>
              <a:rPr lang="de-AT" sz="1050" dirty="0"/>
              <a:t> after 4h-sequential)</a:t>
            </a:r>
            <a:endParaRPr lang="en-AT" sz="1050" dirty="0"/>
          </a:p>
        </p:txBody>
      </p:sp>
    </p:spTree>
    <p:extLst>
      <p:ext uri="{BB962C8B-B14F-4D97-AF65-F5344CB8AC3E}">
        <p14:creationId xmlns:p14="http://schemas.microsoft.com/office/powerpoint/2010/main" val="1874618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606</Words>
  <Application>Microsoft Office PowerPoint</Application>
  <PresentationFormat>Breitbild</PresentationFormat>
  <Paragraphs>192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</vt:lpstr>
      <vt:lpstr>Cascades with CARs and Br1/RG</vt:lpstr>
      <vt:lpstr>Cascades: CARs with OxdBr1-HPLC-UV</vt:lpstr>
      <vt:lpstr>Cascades: CARs with OxdBr1/RG-GC-FID</vt:lpstr>
      <vt:lpstr>Cascades: CARs with OxdBr1-GC-FID</vt:lpstr>
      <vt:lpstr>Summary cascades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Cascades with CARs and Br1/RG</dc:title>
  <dc:creator>Melissa Horvat</dc:creator>
  <cp:lastModifiedBy>Melissa Horvat</cp:lastModifiedBy>
  <cp:revision>1</cp:revision>
  <dcterms:created xsi:type="dcterms:W3CDTF">2022-01-15T16:06:04Z</dcterms:created>
  <dcterms:modified xsi:type="dcterms:W3CDTF">2022-01-15T16:06:04Z</dcterms:modified>
</cp:coreProperties>
</file>